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173E88-A036-40F0-AA1D-53EED318614A}" v="6" dt="2023-02-08T18:17:47.4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616"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orah Hayman" userId="0c2e9796-0484-49ab-864d-b68f4eeb3713" providerId="ADAL" clId="{DD173E88-A036-40F0-AA1D-53EED318614A}"/>
    <pc:docChg chg="custSel modSld">
      <pc:chgData name="Deborah Hayman" userId="0c2e9796-0484-49ab-864d-b68f4eeb3713" providerId="ADAL" clId="{DD173E88-A036-40F0-AA1D-53EED318614A}" dt="2023-07-27T13:54:16.349" v="686" actId="1076"/>
      <pc:docMkLst>
        <pc:docMk/>
      </pc:docMkLst>
      <pc:sldChg chg="addSp delSp modSp mod">
        <pc:chgData name="Deborah Hayman" userId="0c2e9796-0484-49ab-864d-b68f4eeb3713" providerId="ADAL" clId="{DD173E88-A036-40F0-AA1D-53EED318614A}" dt="2023-07-27T13:54:16.349" v="686" actId="1076"/>
        <pc:sldMkLst>
          <pc:docMk/>
          <pc:sldMk cId="123089539" sldId="257"/>
        </pc:sldMkLst>
        <pc:spChg chg="mod">
          <ac:chgData name="Deborah Hayman" userId="0c2e9796-0484-49ab-864d-b68f4eeb3713" providerId="ADAL" clId="{DD173E88-A036-40F0-AA1D-53EED318614A}" dt="2023-02-08T18:02:35.099" v="459" actId="2711"/>
          <ac:spMkLst>
            <pc:docMk/>
            <pc:sldMk cId="123089539" sldId="257"/>
            <ac:spMk id="2" creationId="{00000000-0000-0000-0000-000000000000}"/>
          </ac:spMkLst>
        </pc:spChg>
        <pc:spChg chg="mod">
          <ac:chgData name="Deborah Hayman" userId="0c2e9796-0484-49ab-864d-b68f4eeb3713" providerId="ADAL" clId="{DD173E88-A036-40F0-AA1D-53EED318614A}" dt="2023-02-08T18:02:35.099" v="459" actId="2711"/>
          <ac:spMkLst>
            <pc:docMk/>
            <pc:sldMk cId="123089539" sldId="257"/>
            <ac:spMk id="6" creationId="{00000000-0000-0000-0000-000000000000}"/>
          </ac:spMkLst>
        </pc:spChg>
        <pc:spChg chg="mod">
          <ac:chgData name="Deborah Hayman" userId="0c2e9796-0484-49ab-864d-b68f4eeb3713" providerId="ADAL" clId="{DD173E88-A036-40F0-AA1D-53EED318614A}" dt="2023-02-08T18:02:35.099" v="459" actId="2711"/>
          <ac:spMkLst>
            <pc:docMk/>
            <pc:sldMk cId="123089539" sldId="257"/>
            <ac:spMk id="10" creationId="{00000000-0000-0000-0000-000000000000}"/>
          </ac:spMkLst>
        </pc:spChg>
        <pc:spChg chg="mod">
          <ac:chgData name="Deborah Hayman" userId="0c2e9796-0484-49ab-864d-b68f4eeb3713" providerId="ADAL" clId="{DD173E88-A036-40F0-AA1D-53EED318614A}" dt="2023-02-08T18:02:35.099" v="459" actId="2711"/>
          <ac:spMkLst>
            <pc:docMk/>
            <pc:sldMk cId="123089539" sldId="257"/>
            <ac:spMk id="11" creationId="{00000000-0000-0000-0000-000000000000}"/>
          </ac:spMkLst>
        </pc:spChg>
        <pc:spChg chg="del">
          <ac:chgData name="Deborah Hayman" userId="0c2e9796-0484-49ab-864d-b68f4eeb3713" providerId="ADAL" clId="{DD173E88-A036-40F0-AA1D-53EED318614A}" dt="2023-02-08T17:50:02.620" v="18" actId="478"/>
          <ac:spMkLst>
            <pc:docMk/>
            <pc:sldMk cId="123089539" sldId="257"/>
            <ac:spMk id="20" creationId="{8CAB8BD9-D5C0-9404-AB68-149D93BB15BC}"/>
          </ac:spMkLst>
        </pc:spChg>
        <pc:graphicFrameChg chg="mod modGraphic">
          <ac:chgData name="Deborah Hayman" userId="0c2e9796-0484-49ab-864d-b68f4eeb3713" providerId="ADAL" clId="{DD173E88-A036-40F0-AA1D-53EED318614A}" dt="2023-07-27T13:54:16.349" v="686" actId="1076"/>
          <ac:graphicFrameMkLst>
            <pc:docMk/>
            <pc:sldMk cId="123089539" sldId="257"/>
            <ac:graphicFrameMk id="3" creationId="{00000000-0000-0000-0000-000000000000}"/>
          </ac:graphicFrameMkLst>
        </pc:graphicFrameChg>
        <pc:graphicFrameChg chg="mod modGraphic">
          <ac:chgData name="Deborah Hayman" userId="0c2e9796-0484-49ab-864d-b68f4eeb3713" providerId="ADAL" clId="{DD173E88-A036-40F0-AA1D-53EED318614A}" dt="2023-02-08T18:17:14.332" v="671" actId="1076"/>
          <ac:graphicFrameMkLst>
            <pc:docMk/>
            <pc:sldMk cId="123089539" sldId="257"/>
            <ac:graphicFrameMk id="4" creationId="{00000000-0000-0000-0000-000000000000}"/>
          </ac:graphicFrameMkLst>
        </pc:graphicFrameChg>
        <pc:graphicFrameChg chg="mod modGraphic">
          <ac:chgData name="Deborah Hayman" userId="0c2e9796-0484-49ab-864d-b68f4eeb3713" providerId="ADAL" clId="{DD173E88-A036-40F0-AA1D-53EED318614A}" dt="2023-02-08T18:05:17.281" v="552" actId="14100"/>
          <ac:graphicFrameMkLst>
            <pc:docMk/>
            <pc:sldMk cId="123089539" sldId="257"/>
            <ac:graphicFrameMk id="8" creationId="{87A16600-9CE5-7D4D-9238-FE903140D703}"/>
          </ac:graphicFrameMkLst>
        </pc:graphicFrameChg>
        <pc:picChg chg="mod">
          <ac:chgData name="Deborah Hayman" userId="0c2e9796-0484-49ab-864d-b68f4eeb3713" providerId="ADAL" clId="{DD173E88-A036-40F0-AA1D-53EED318614A}" dt="2023-02-08T18:02:35.099" v="459" actId="2711"/>
          <ac:picMkLst>
            <pc:docMk/>
            <pc:sldMk cId="123089539" sldId="257"/>
            <ac:picMk id="9" creationId="{54AE32BF-65C3-4D61-A9E8-C4AB7FC4C8E9}"/>
          </ac:picMkLst>
        </pc:picChg>
        <pc:picChg chg="mod">
          <ac:chgData name="Deborah Hayman" userId="0c2e9796-0484-49ab-864d-b68f4eeb3713" providerId="ADAL" clId="{DD173E88-A036-40F0-AA1D-53EED318614A}" dt="2023-02-08T18:02:35.099" v="459" actId="2711"/>
          <ac:picMkLst>
            <pc:docMk/>
            <pc:sldMk cId="123089539" sldId="257"/>
            <ac:picMk id="13" creationId="{9EFF1045-E7F0-44F6-B109-8B04DD481C70}"/>
          </ac:picMkLst>
        </pc:picChg>
        <pc:picChg chg="mod">
          <ac:chgData name="Deborah Hayman" userId="0c2e9796-0484-49ab-864d-b68f4eeb3713" providerId="ADAL" clId="{DD173E88-A036-40F0-AA1D-53EED318614A}" dt="2023-02-08T18:02:35.099" v="459" actId="2711"/>
          <ac:picMkLst>
            <pc:docMk/>
            <pc:sldMk cId="123089539" sldId="257"/>
            <ac:picMk id="14" creationId="{ABF08D2A-AAA7-C30A-E819-6772CC3D39BB}"/>
          </ac:picMkLst>
        </pc:picChg>
        <pc:picChg chg="mod">
          <ac:chgData name="Deborah Hayman" userId="0c2e9796-0484-49ab-864d-b68f4eeb3713" providerId="ADAL" clId="{DD173E88-A036-40F0-AA1D-53EED318614A}" dt="2023-02-08T18:18:13.641" v="680" actId="1076"/>
          <ac:picMkLst>
            <pc:docMk/>
            <pc:sldMk cId="123089539" sldId="257"/>
            <ac:picMk id="19" creationId="{E1485140-8F43-527F-47ED-DA41B60ED9B3}"/>
          </ac:picMkLst>
        </pc:picChg>
        <pc:picChg chg="add mod">
          <ac:chgData name="Deborah Hayman" userId="0c2e9796-0484-49ab-864d-b68f4eeb3713" providerId="ADAL" clId="{DD173E88-A036-40F0-AA1D-53EED318614A}" dt="2023-02-08T18:18:54.023" v="682" actId="1076"/>
          <ac:picMkLst>
            <pc:docMk/>
            <pc:sldMk cId="123089539" sldId="257"/>
            <ac:picMk id="22" creationId="{1E44475E-66DF-9D3F-E0F0-72281F233D87}"/>
          </ac:picMkLst>
        </pc:picChg>
        <pc:cxnChg chg="mod">
          <ac:chgData name="Deborah Hayman" userId="0c2e9796-0484-49ab-864d-b68f4eeb3713" providerId="ADAL" clId="{DD173E88-A036-40F0-AA1D-53EED318614A}" dt="2023-02-08T18:02:35.099" v="459" actId="2711"/>
          <ac:cxnSpMkLst>
            <pc:docMk/>
            <pc:sldMk cId="123089539" sldId="257"/>
            <ac:cxnSpMk id="5" creationId="{00000000-0000-0000-0000-00000000000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144316-B27A-4926-93FD-C7BD3AA7B9C8}" type="datetimeFigureOut">
              <a:rPr lang="en-GB" smtClean="0"/>
              <a:t>08/01/2026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25541E-5662-4633-87BB-F7601AB6C58B}" type="slidenum">
              <a:rPr lang="en-GB" smtClean="0"/>
              <a:t>‹#›</a:t>
            </a:fld>
            <a:endParaRPr lang="en-GB"/>
          </a:p>
        </p:txBody>
      </p:sp>
    </p:spTree>
    <p:extLst>
      <p:ext uri="{BB962C8B-B14F-4D97-AF65-F5344CB8AC3E}">
        <p14:creationId xmlns:p14="http://schemas.microsoft.com/office/powerpoint/2010/main" val="3239842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numCol="1"/>
          <a:lstStyle/>
          <a:p>
            <a:endParaRPr lang="en-US" dirty="0"/>
          </a:p>
        </p:txBody>
      </p:sp>
      <p:sp>
        <p:nvSpPr>
          <p:cNvPr id="4" name="Slide Number Placeholder 3"/>
          <p:cNvSpPr>
            <a:spLocks noGrp="1"/>
          </p:cNvSpPr>
          <p:nvPr>
            <p:ph type="sldNum" sz="quarter" idx="10"/>
          </p:nvPr>
        </p:nvSpPr>
        <p:spPr/>
        <p:txBody>
          <a:bodyPr numCol="1"/>
          <a:lstStyle/>
          <a:p>
            <a:pPr marL="0" marR="0" lvl="0" indent="0" algn="r" defTabSz="914400" rtl="0" eaLnBrk="1" fontAlgn="auto" latinLnBrk="0" hangingPunct="1">
              <a:lnSpc>
                <a:spcPct val="100000"/>
              </a:lnSpc>
              <a:spcBef>
                <a:spcPts val="0"/>
              </a:spcBef>
              <a:spcAft>
                <a:spcPts val="0"/>
              </a:spcAft>
              <a:buClrTx/>
              <a:buSzTx/>
              <a:buFontTx/>
              <a:buNone/>
              <a:tabLst/>
              <a:defRPr/>
            </a:pPr>
            <a:fld id="{9C5789CE-836E-B042-843F-5605E41F500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17283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numCol="1"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numCol="1"/>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1/8/2026</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extLst>
      <p:ext uri="{BB962C8B-B14F-4D97-AF65-F5344CB8AC3E}">
        <p14:creationId xmlns:p14="http://schemas.microsoft.com/office/powerpoint/2010/main" val="2360848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1/8/2026</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extLst>
      <p:ext uri="{BB962C8B-B14F-4D97-AF65-F5344CB8AC3E}">
        <p14:creationId xmlns:p14="http://schemas.microsoft.com/office/powerpoint/2010/main" val="1861632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numCol="1"/>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1/8/2026</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extLst>
      <p:ext uri="{BB962C8B-B14F-4D97-AF65-F5344CB8AC3E}">
        <p14:creationId xmlns:p14="http://schemas.microsoft.com/office/powerpoint/2010/main" val="841182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Content Placeholder 2"/>
          <p:cNvSpPr>
            <a:spLocks noGrp="1"/>
          </p:cNvSpPr>
          <p:nvPr>
            <p:ph idx="1"/>
          </p:nvPr>
        </p:nvSpPr>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1/8/2026</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extLst>
      <p:ext uri="{BB962C8B-B14F-4D97-AF65-F5344CB8AC3E}">
        <p14:creationId xmlns:p14="http://schemas.microsoft.com/office/powerpoint/2010/main" val="1035082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41"/>
            <a:ext cx="10515600" cy="2852737"/>
          </a:xfrm>
        </p:spPr>
        <p:txBody>
          <a:bodyPr numCol="1"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2" y="4589466"/>
            <a:ext cx="10515600" cy="1500187"/>
          </a:xfrm>
        </p:spPr>
        <p:txBody>
          <a:bodyPr numCol="1"/>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numCol="1"/>
          <a:lstStyle/>
          <a:p>
            <a:fld id="{4027089A-8636-F64C-9D23-B4C3EC8D4BA5}" type="datetimeFigureOut">
              <a:rPr lang="en-US" smtClean="0"/>
              <a:t>1/8/2026</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extLst>
      <p:ext uri="{BB962C8B-B14F-4D97-AF65-F5344CB8AC3E}">
        <p14:creationId xmlns:p14="http://schemas.microsoft.com/office/powerpoint/2010/main" val="1525287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Content Placeholder 2"/>
          <p:cNvSpPr>
            <a:spLocks noGrp="1"/>
          </p:cNvSpPr>
          <p:nvPr>
            <p:ph sz="half" idx="1"/>
          </p:nvPr>
        </p:nvSpPr>
        <p:spPr>
          <a:xfrm>
            <a:off x="838201" y="1825625"/>
            <a:ext cx="518160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1825625"/>
            <a:ext cx="518160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numCol="1"/>
          <a:lstStyle/>
          <a:p>
            <a:fld id="{4027089A-8636-F64C-9D23-B4C3EC8D4BA5}" type="datetimeFigureOut">
              <a:rPr lang="en-US" smtClean="0"/>
              <a:t>1/8/2026</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extLst>
      <p:ext uri="{BB962C8B-B14F-4D97-AF65-F5344CB8AC3E}">
        <p14:creationId xmlns:p14="http://schemas.microsoft.com/office/powerpoint/2010/main" val="1529611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8"/>
            <a:ext cx="10515600" cy="1325563"/>
          </a:xfrm>
        </p:spPr>
        <p:txBody>
          <a:bodyPr numCol="1"/>
          <a:lstStyle/>
          <a:p>
            <a:r>
              <a:rPr lang="en-US"/>
              <a:t>Click to edit Master title style</a:t>
            </a:r>
            <a:endParaRPr lang="en-US" dirty="0"/>
          </a:p>
        </p:txBody>
      </p:sp>
      <p:sp>
        <p:nvSpPr>
          <p:cNvPr id="3" name="Text Placeholder 2"/>
          <p:cNvSpPr>
            <a:spLocks noGrp="1"/>
          </p:cNvSpPr>
          <p:nvPr>
            <p:ph type="body" idx="1"/>
          </p:nvPr>
        </p:nvSpPr>
        <p:spPr>
          <a:xfrm>
            <a:off x="839790" y="1681163"/>
            <a:ext cx="5157787"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90" y="2505075"/>
            <a:ext cx="5157787"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numCol="1"/>
          <a:lstStyle/>
          <a:p>
            <a:fld id="{4027089A-8636-F64C-9D23-B4C3EC8D4BA5}" type="datetimeFigureOut">
              <a:rPr lang="en-US" smtClean="0"/>
              <a:t>1/8/2026</a:t>
            </a:fld>
            <a:endParaRPr lang="en-US"/>
          </a:p>
        </p:txBody>
      </p:sp>
      <p:sp>
        <p:nvSpPr>
          <p:cNvPr id="8" name="Footer Placeholder 7"/>
          <p:cNvSpPr>
            <a:spLocks noGrp="1"/>
          </p:cNvSpPr>
          <p:nvPr>
            <p:ph type="ftr" sz="quarter" idx="11"/>
          </p:nvPr>
        </p:nvSpPr>
        <p:spPr/>
        <p:txBody>
          <a:bodyPr numCol="1"/>
          <a:lstStyle/>
          <a:p>
            <a:endParaRPr lang="en-US"/>
          </a:p>
        </p:txBody>
      </p:sp>
      <p:sp>
        <p:nvSpPr>
          <p:cNvPr id="9" name="Slide Number Placeholder 8"/>
          <p:cNvSpPr>
            <a:spLocks noGrp="1"/>
          </p:cNvSpPr>
          <p:nvPr>
            <p:ph type="sldNum" sz="quarter" idx="12"/>
          </p:nvPr>
        </p:nvSpPr>
        <p:spPr/>
        <p:txBody>
          <a:bodyPr numCol="1"/>
          <a:lstStyle/>
          <a:p>
            <a:fld id="{3953B47E-519D-9549-9FB6-B83933F17F08}" type="slidenum">
              <a:rPr lang="en-US" smtClean="0"/>
              <a:t>‹#›</a:t>
            </a:fld>
            <a:endParaRPr lang="en-US"/>
          </a:p>
        </p:txBody>
      </p:sp>
    </p:spTree>
    <p:extLst>
      <p:ext uri="{BB962C8B-B14F-4D97-AF65-F5344CB8AC3E}">
        <p14:creationId xmlns:p14="http://schemas.microsoft.com/office/powerpoint/2010/main" val="976847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Date Placeholder 2"/>
          <p:cNvSpPr>
            <a:spLocks noGrp="1"/>
          </p:cNvSpPr>
          <p:nvPr>
            <p:ph type="dt" sz="half" idx="10"/>
          </p:nvPr>
        </p:nvSpPr>
        <p:spPr/>
        <p:txBody>
          <a:bodyPr numCol="1"/>
          <a:lstStyle/>
          <a:p>
            <a:fld id="{4027089A-8636-F64C-9D23-B4C3EC8D4BA5}" type="datetimeFigureOut">
              <a:rPr lang="en-US" smtClean="0"/>
              <a:t>1/8/2026</a:t>
            </a:fld>
            <a:endParaRPr lang="en-US"/>
          </a:p>
        </p:txBody>
      </p:sp>
      <p:sp>
        <p:nvSpPr>
          <p:cNvPr id="4" name="Footer Placeholder 3"/>
          <p:cNvSpPr>
            <a:spLocks noGrp="1"/>
          </p:cNvSpPr>
          <p:nvPr>
            <p:ph type="ftr" sz="quarter" idx="11"/>
          </p:nvPr>
        </p:nvSpPr>
        <p:spPr/>
        <p:txBody>
          <a:bodyPr numCol="1"/>
          <a:lstStyle/>
          <a:p>
            <a:endParaRPr lang="en-US"/>
          </a:p>
        </p:txBody>
      </p:sp>
      <p:sp>
        <p:nvSpPr>
          <p:cNvPr id="5" name="Slide Number Placeholder 4"/>
          <p:cNvSpPr>
            <a:spLocks noGrp="1"/>
          </p:cNvSpPr>
          <p:nvPr>
            <p:ph type="sldNum" sz="quarter" idx="12"/>
          </p:nvPr>
        </p:nvSpPr>
        <p:spPr/>
        <p:txBody>
          <a:bodyPr numCol="1"/>
          <a:lstStyle/>
          <a:p>
            <a:fld id="{3953B47E-519D-9549-9FB6-B83933F17F08}" type="slidenum">
              <a:rPr lang="en-US" smtClean="0"/>
              <a:t>‹#›</a:t>
            </a:fld>
            <a:endParaRPr lang="en-US"/>
          </a:p>
        </p:txBody>
      </p:sp>
    </p:spTree>
    <p:extLst>
      <p:ext uri="{BB962C8B-B14F-4D97-AF65-F5344CB8AC3E}">
        <p14:creationId xmlns:p14="http://schemas.microsoft.com/office/powerpoint/2010/main" val="2673092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numCol="1"/>
          <a:lstStyle/>
          <a:p>
            <a:fld id="{4027089A-8636-F64C-9D23-B4C3EC8D4BA5}" type="datetimeFigureOut">
              <a:rPr lang="en-US" smtClean="0"/>
              <a:t>1/8/2026</a:t>
            </a:fld>
            <a:endParaRPr lang="en-US"/>
          </a:p>
        </p:txBody>
      </p:sp>
      <p:sp>
        <p:nvSpPr>
          <p:cNvPr id="3" name="Footer Placeholder 2"/>
          <p:cNvSpPr>
            <a:spLocks noGrp="1"/>
          </p:cNvSpPr>
          <p:nvPr>
            <p:ph type="ftr" sz="quarter" idx="11"/>
          </p:nvPr>
        </p:nvSpPr>
        <p:spPr/>
        <p:txBody>
          <a:bodyPr numCol="1"/>
          <a:lstStyle/>
          <a:p>
            <a:endParaRPr lang="en-US"/>
          </a:p>
        </p:txBody>
      </p:sp>
      <p:sp>
        <p:nvSpPr>
          <p:cNvPr id="4" name="Slide Number Placeholder 3"/>
          <p:cNvSpPr>
            <a:spLocks noGrp="1"/>
          </p:cNvSpPr>
          <p:nvPr>
            <p:ph type="sldNum" sz="quarter" idx="12"/>
          </p:nvPr>
        </p:nvSpPr>
        <p:spPr/>
        <p:txBody>
          <a:bodyPr numCol="1"/>
          <a:lstStyle/>
          <a:p>
            <a:fld id="{3953B47E-519D-9549-9FB6-B83933F17F08}" type="slidenum">
              <a:rPr lang="en-US" smtClean="0"/>
              <a:t>‹#›</a:t>
            </a:fld>
            <a:endParaRPr lang="en-US"/>
          </a:p>
        </p:txBody>
      </p:sp>
    </p:spTree>
    <p:extLst>
      <p:ext uri="{BB962C8B-B14F-4D97-AF65-F5344CB8AC3E}">
        <p14:creationId xmlns:p14="http://schemas.microsoft.com/office/powerpoint/2010/main" val="2863725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numCol="1"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8"/>
            <a:ext cx="6172201" cy="4873625"/>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9" y="2057400"/>
            <a:ext cx="3932238"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numCol="1"/>
          <a:lstStyle/>
          <a:p>
            <a:fld id="{4027089A-8636-F64C-9D23-B4C3EC8D4BA5}" type="datetimeFigureOut">
              <a:rPr lang="en-US" smtClean="0"/>
              <a:t>1/8/2026</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extLst>
      <p:ext uri="{BB962C8B-B14F-4D97-AF65-F5344CB8AC3E}">
        <p14:creationId xmlns:p14="http://schemas.microsoft.com/office/powerpoint/2010/main" val="455114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numCol="1"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8"/>
            <a:ext cx="6172201" cy="4873625"/>
          </a:xfrm>
        </p:spPr>
        <p:txBody>
          <a:bodyPr numCol="1"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39789" y="2057400"/>
            <a:ext cx="3932238"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numCol="1"/>
          <a:lstStyle/>
          <a:p>
            <a:fld id="{4027089A-8636-F64C-9D23-B4C3EC8D4BA5}" type="datetimeFigureOut">
              <a:rPr lang="en-US" smtClean="0"/>
              <a:t>1/8/2026</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extLst>
      <p:ext uri="{BB962C8B-B14F-4D97-AF65-F5344CB8AC3E}">
        <p14:creationId xmlns:p14="http://schemas.microsoft.com/office/powerpoint/2010/main" val="2691080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8"/>
            <a:ext cx="10515600" cy="1325563"/>
          </a:xfrm>
          <a:prstGeom prst="rect">
            <a:avLst/>
          </a:prstGeom>
        </p:spPr>
        <p:txBody>
          <a:bodyPr vert="horz" lIns="91440" tIns="45720" rIns="91440" bIns="45720" numCol="1"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numCol="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1" y="6356353"/>
            <a:ext cx="2743200" cy="365125"/>
          </a:xfrm>
          <a:prstGeom prst="rect">
            <a:avLst/>
          </a:prstGeom>
        </p:spPr>
        <p:txBody>
          <a:bodyPr vert="horz" lIns="91440" tIns="45720" rIns="91440" bIns="45720" numCol="1" rtlCol="0" anchor="ctr"/>
          <a:lstStyle>
            <a:lvl1pPr algn="l">
              <a:defRPr sz="1200">
                <a:solidFill>
                  <a:schemeClr val="tx1">
                    <a:tint val="75000"/>
                  </a:schemeClr>
                </a:solidFill>
              </a:defRPr>
            </a:lvl1pPr>
          </a:lstStyle>
          <a:p>
            <a:fld id="{4027089A-8636-F64C-9D23-B4C3EC8D4BA5}" type="datetimeFigureOut">
              <a:rPr lang="en-US" smtClean="0"/>
              <a:t>1/8/2026</a:t>
            </a:fld>
            <a:endParaRPr lang="en-US"/>
          </a:p>
        </p:txBody>
      </p:sp>
      <p:sp>
        <p:nvSpPr>
          <p:cNvPr id="5" name="Footer Placeholder 4"/>
          <p:cNvSpPr>
            <a:spLocks noGrp="1"/>
          </p:cNvSpPr>
          <p:nvPr>
            <p:ph type="ftr" sz="quarter" idx="3"/>
          </p:nvPr>
        </p:nvSpPr>
        <p:spPr>
          <a:xfrm>
            <a:off x="4038601" y="6356353"/>
            <a:ext cx="4114800" cy="365125"/>
          </a:xfrm>
          <a:prstGeom prst="rect">
            <a:avLst/>
          </a:prstGeom>
        </p:spPr>
        <p:txBody>
          <a:bodyPr vert="horz" lIns="91440" tIns="45720" rIns="91440" bIns="45720" numCol="1"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1" y="6356353"/>
            <a:ext cx="2743200" cy="365125"/>
          </a:xfrm>
          <a:prstGeom prst="rect">
            <a:avLst/>
          </a:prstGeom>
        </p:spPr>
        <p:txBody>
          <a:bodyPr vert="horz" lIns="91440" tIns="45720" rIns="91440" bIns="45720" numCol="1" rtlCol="0" anchor="ctr"/>
          <a:lstStyle>
            <a:lvl1pPr algn="r">
              <a:defRPr sz="1200">
                <a:solidFill>
                  <a:schemeClr val="tx1">
                    <a:tint val="75000"/>
                  </a:schemeClr>
                </a:solidFill>
              </a:defRPr>
            </a:lvl1pPr>
          </a:lstStyle>
          <a:p>
            <a:fld id="{3953B47E-519D-9549-9FB6-B83933F17F08}" type="slidenum">
              <a:rPr lang="en-US" smtClean="0"/>
              <a:t>‹#›</a:t>
            </a:fld>
            <a:endParaRPr lang="en-US"/>
          </a:p>
        </p:txBody>
      </p:sp>
    </p:spTree>
    <p:extLst>
      <p:ext uri="{BB962C8B-B14F-4D97-AF65-F5344CB8AC3E}">
        <p14:creationId xmlns:p14="http://schemas.microsoft.com/office/powerpoint/2010/main" val="1895895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33650" y="118599"/>
            <a:ext cx="7429500" cy="273090"/>
          </a:xfrm>
        </p:spPr>
        <p:txBody>
          <a:bodyPr numCol="1">
            <a:normAutofit fontScale="90000"/>
          </a:bodyPr>
          <a:lstStyle/>
          <a:p>
            <a:r>
              <a:rPr lang="en-US" sz="1800" b="1" i="1" dirty="0">
                <a:latin typeface="Comic Sans MS" panose="030F0702030302020204" pitchFamily="66" charset="0"/>
              </a:rPr>
              <a:t>Year Group Reception   Term Spring Topic: Once upon a time</a:t>
            </a:r>
            <a:r>
              <a:rPr lang="en-US" sz="1800" b="1" dirty="0">
                <a:latin typeface="Comic Sans MS" panose="030F0702030302020204" pitchFamily="66" charset="0"/>
              </a:rPr>
              <a:t>	 </a:t>
            </a:r>
          </a:p>
        </p:txBody>
      </p:sp>
      <p:graphicFrame>
        <p:nvGraphicFramePr>
          <p:cNvPr id="4" name="Table 3"/>
          <p:cNvGraphicFramePr>
            <a:graphicFrameLocks noGrp="1"/>
          </p:cNvGraphicFramePr>
          <p:nvPr>
            <p:extLst>
              <p:ext uri="{D42A27DB-BD31-4B8C-83A1-F6EECF244321}">
                <p14:modId xmlns:p14="http://schemas.microsoft.com/office/powerpoint/2010/main" val="2689534149"/>
              </p:ext>
            </p:extLst>
          </p:nvPr>
        </p:nvGraphicFramePr>
        <p:xfrm>
          <a:off x="532381" y="457676"/>
          <a:ext cx="3632541" cy="5543560"/>
        </p:xfrm>
        <a:graphic>
          <a:graphicData uri="http://schemas.openxmlformats.org/drawingml/2006/table">
            <a:tbl>
              <a:tblPr firstRow="1" bandRow="1">
                <a:tableStyleId>{21E4AEA4-8DFA-4A89-87EB-49C32662AFE0}</a:tableStyleId>
              </a:tblPr>
              <a:tblGrid>
                <a:gridCol w="420007">
                  <a:extLst>
                    <a:ext uri="{9D8B030D-6E8A-4147-A177-3AD203B41FA5}">
                      <a16:colId xmlns:a16="http://schemas.microsoft.com/office/drawing/2014/main" val="20002"/>
                    </a:ext>
                  </a:extLst>
                </a:gridCol>
                <a:gridCol w="1149620">
                  <a:extLst>
                    <a:ext uri="{9D8B030D-6E8A-4147-A177-3AD203B41FA5}">
                      <a16:colId xmlns:a16="http://schemas.microsoft.com/office/drawing/2014/main" val="20000"/>
                    </a:ext>
                  </a:extLst>
                </a:gridCol>
                <a:gridCol w="2062914">
                  <a:extLst>
                    <a:ext uri="{9D8B030D-6E8A-4147-A177-3AD203B41FA5}">
                      <a16:colId xmlns:a16="http://schemas.microsoft.com/office/drawing/2014/main" val="20001"/>
                    </a:ext>
                  </a:extLst>
                </a:gridCol>
              </a:tblGrid>
              <a:tr h="282539">
                <a:tc gridSpan="3">
                  <a:txBody>
                    <a:bodyPr/>
                    <a:lstStyle/>
                    <a:p>
                      <a:pPr marL="0" marR="0" lvl="0" indent="0" algn="ctr" defTabSz="914400" rtl="0" eaLnBrk="1" latinLnBrk="0" hangingPunct="1">
                        <a:lnSpc>
                          <a:spcPct val="100000"/>
                        </a:lnSpc>
                        <a:spcBef>
                          <a:spcPts val="0"/>
                        </a:spcBef>
                        <a:spcAft>
                          <a:spcPts val="0"/>
                        </a:spcAft>
                        <a:buClrTx/>
                        <a:buSzTx/>
                        <a:buFontTx/>
                        <a:buNone/>
                        <a:tabLst/>
                        <a:defRPr/>
                      </a:pPr>
                      <a:r>
                        <a:rPr lang="en-US" sz="1500" dirty="0"/>
                        <a:t>Key Vocabulary</a:t>
                      </a:r>
                    </a:p>
                  </a:txBody>
                  <a:tcPr marL="74295" marR="74295" marT="37148" marB="37148"/>
                </a:tc>
                <a:tc hMerge="1">
                  <a:txBody>
                    <a:bodyPr/>
                    <a:lstStyle/>
                    <a:p>
                      <a:endParaRPr lang="en-US" sz="1500" dirty="0"/>
                    </a:p>
                  </a:txBody>
                  <a:tcPr marL="74295" marR="74295" marT="37148" marB="37148"/>
                </a:tc>
                <a:tc hMerge="1">
                  <a:txBody>
                    <a:bodyPr/>
                    <a:lstStyle/>
                    <a:p>
                      <a:endParaRPr lang="en-US" sz="1500" dirty="0"/>
                    </a:p>
                  </a:txBody>
                  <a:tcPr marL="74295" marR="74295" marT="37148" marB="37148"/>
                </a:tc>
                <a:extLst>
                  <a:ext uri="{0D108BD9-81ED-4DB2-BD59-A6C34878D82A}">
                    <a16:rowId xmlns:a16="http://schemas.microsoft.com/office/drawing/2014/main" val="10000"/>
                  </a:ext>
                </a:extLst>
              </a:tr>
              <a:tr h="581069">
                <a:tc>
                  <a:txBody>
                    <a:bodyPr/>
                    <a:lstStyle/>
                    <a:p>
                      <a:r>
                        <a:rPr lang="en-US" sz="1050" b="1" dirty="0"/>
                        <a:t>1</a:t>
                      </a:r>
                      <a:endParaRPr lang="en-US" sz="1050" b="1" dirty="0">
                        <a:latin typeface="Arial" panose="020B0604020202020204" pitchFamily="34" charset="0"/>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Traditional Tale</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 story that has been retold over many years. Sometimes called a fairy tale</a:t>
                      </a: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txBody>
                  <a:tcPr marL="74295" marR="74295" marT="37148" marB="37148"/>
                </a:tc>
                <a:extLst>
                  <a:ext uri="{0D108BD9-81ED-4DB2-BD59-A6C34878D82A}">
                    <a16:rowId xmlns:a16="http://schemas.microsoft.com/office/drawing/2014/main" val="4101498794"/>
                  </a:ext>
                </a:extLst>
              </a:tr>
              <a:tr h="239891">
                <a:tc>
                  <a:txBody>
                    <a:bodyPr/>
                    <a:lstStyle/>
                    <a:p>
                      <a:r>
                        <a:rPr lang="en-US" sz="1050" b="1" dirty="0"/>
                        <a:t>2</a:t>
                      </a:r>
                      <a:endParaRPr lang="en-US" sz="1050" b="1" dirty="0">
                        <a:latin typeface="Arial" panose="020B0604020202020204" pitchFamily="34" charset="0"/>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Setting</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Where a story takes place.</a:t>
                      </a: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txBody>
                  <a:tcPr marL="74295" marR="74295" marT="37148" marB="37148"/>
                </a:tc>
                <a:extLst>
                  <a:ext uri="{0D108BD9-81ED-4DB2-BD59-A6C34878D82A}">
                    <a16:rowId xmlns:a16="http://schemas.microsoft.com/office/drawing/2014/main" val="10004"/>
                  </a:ext>
                </a:extLst>
              </a:tr>
              <a:tr h="246447">
                <a:tc>
                  <a:txBody>
                    <a:bodyPr/>
                    <a:lstStyle/>
                    <a:p>
                      <a:r>
                        <a:rPr lang="en-US" sz="1050" b="1" dirty="0"/>
                        <a:t>3</a:t>
                      </a:r>
                      <a:endParaRPr lang="en-US" sz="1050" b="1" dirty="0">
                        <a:latin typeface="Arial" panose="020B0604020202020204" pitchFamily="34" charset="0"/>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Character</a:t>
                      </a:r>
                      <a:endParaRPr lang="en-GB" sz="1200" b="0" dirty="0">
                        <a:latin typeface="+mn-lt"/>
                        <a:cs typeface="Arial" panose="020B0604020202020204" pitchFamily="34" charset="0"/>
                      </a:endParaRPr>
                    </a:p>
                  </a:txBody>
                  <a:tcPr marL="74295" marR="74295" marT="37148" marB="37148"/>
                </a:tc>
                <a:tc>
                  <a:txBody>
                    <a:bodyPr/>
                    <a:lstStyle/>
                    <a:p>
                      <a:r>
                        <a:rPr lang="en-US" sz="1200" dirty="0"/>
                        <a:t>A person or animal in a story.</a:t>
                      </a:r>
                      <a:endParaRPr lang="en-GB" sz="1200" b="0" baseline="0" dirty="0">
                        <a:latin typeface="+mn-lt"/>
                        <a:cs typeface="Arial" panose="020B0604020202020204" pitchFamily="34" charset="0"/>
                      </a:endParaRPr>
                    </a:p>
                  </a:txBody>
                  <a:tcPr marL="74295" marR="74295" marT="37148" marB="37148"/>
                </a:tc>
                <a:extLst>
                  <a:ext uri="{0D108BD9-81ED-4DB2-BD59-A6C34878D82A}">
                    <a16:rowId xmlns:a16="http://schemas.microsoft.com/office/drawing/2014/main" val="2096467875"/>
                  </a:ext>
                </a:extLst>
              </a:tr>
              <a:tr h="581069">
                <a:tc>
                  <a:txBody>
                    <a:bodyPr/>
                    <a:lstStyle/>
                    <a:p>
                      <a:r>
                        <a:rPr lang="en-US" sz="1050" b="1" dirty="0"/>
                        <a:t>4</a:t>
                      </a:r>
                      <a:endParaRPr lang="en-US" sz="1050" b="1" dirty="0">
                        <a:latin typeface="Arial" panose="020B0604020202020204" pitchFamily="34" charset="0"/>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Hero</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main character in a story. A hero is usually a character who is good and well-liked</a:t>
                      </a: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txBody>
                  <a:tcPr marL="74295" marR="74295" marT="37148" marB="37148"/>
                </a:tc>
                <a:extLst>
                  <a:ext uri="{0D108BD9-81ED-4DB2-BD59-A6C34878D82A}">
                    <a16:rowId xmlns:a16="http://schemas.microsoft.com/office/drawing/2014/main" val="10005"/>
                  </a:ext>
                </a:extLst>
              </a:tr>
              <a:tr h="922247">
                <a:tc>
                  <a:txBody>
                    <a:bodyPr/>
                    <a:lstStyle/>
                    <a:p>
                      <a:r>
                        <a:rPr lang="en-US" sz="1050" b="1" dirty="0"/>
                        <a:t>5</a:t>
                      </a:r>
                      <a:endParaRPr lang="en-US" sz="1050" b="1" dirty="0">
                        <a:latin typeface="Arial" panose="020B0604020202020204" pitchFamily="34" charset="0"/>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Villain/wicked</a:t>
                      </a:r>
                      <a:endParaRPr lang="en-GB" sz="1200" b="0" dirty="0">
                        <a:latin typeface="+mn-lt"/>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character who is the opposite of the hero. The villain could be mean, nasty or evil! /Someone or something that is bad.</a:t>
                      </a: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txBody>
                  <a:tcPr marL="74295" marR="74295" marT="37148" marB="37148"/>
                </a:tc>
                <a:extLst>
                  <a:ext uri="{0D108BD9-81ED-4DB2-BD59-A6C34878D82A}">
                    <a16:rowId xmlns:a16="http://schemas.microsoft.com/office/drawing/2014/main" val="2332263478"/>
                  </a:ext>
                </a:extLst>
              </a:tr>
              <a:tr h="1092835">
                <a:tc>
                  <a:txBody>
                    <a:bodyPr/>
                    <a:lstStyle/>
                    <a:p>
                      <a:r>
                        <a:rPr lang="en-US" sz="1050" b="1" dirty="0">
                          <a:latin typeface="Arial" panose="020B0604020202020204" pitchFamily="34" charset="0"/>
                          <a:cs typeface="Arial" panose="020B0604020202020204" pitchFamily="34" charset="0"/>
                        </a:rPr>
                        <a:t>6</a:t>
                      </a:r>
                    </a:p>
                  </a:txBody>
                  <a:tcPr marL="74295" marR="74295" marT="37148" marB="37148"/>
                </a:tc>
                <a:tc>
                  <a:txBody>
                    <a:bodyPr/>
                    <a:lstStyle/>
                    <a:p>
                      <a:r>
                        <a:rPr lang="en-US" sz="1200" b="0" dirty="0">
                          <a:latin typeface="+mn-lt"/>
                          <a:cs typeface="Arial" panose="020B0604020202020204" pitchFamily="34" charset="0"/>
                        </a:rPr>
                        <a:t>Plot</a:t>
                      </a:r>
                      <a:endParaRPr lang="en-GB" sz="1200" b="0" dirty="0">
                        <a:latin typeface="+mn-lt"/>
                        <a:cs typeface="Arial" panose="020B0604020202020204" pitchFamily="34" charset="0"/>
                      </a:endParaRPr>
                    </a:p>
                  </a:txBody>
                  <a:tcPr marL="74295" marR="74295" marT="37148" marB="37148"/>
                </a:tc>
                <a:tc>
                  <a:txBody>
                    <a:bodyPr/>
                    <a:lstStyle/>
                    <a:p>
                      <a:r>
                        <a:rPr lang="en-US" sz="1200" dirty="0"/>
                        <a:t>This the word we use to describe the events that make up a story, or the main part of the story. The events relate to each other in a pattern or sequence.</a:t>
                      </a:r>
                      <a:endParaRPr lang="en-GB" sz="1200" b="0" dirty="0">
                        <a:latin typeface="+mn-lt"/>
                        <a:cs typeface="Arial" panose="020B0604020202020204" pitchFamily="34" charset="0"/>
                      </a:endParaRPr>
                    </a:p>
                  </a:txBody>
                  <a:tcPr marL="74295" marR="74295" marT="37148" marB="37148"/>
                </a:tc>
                <a:extLst>
                  <a:ext uri="{0D108BD9-81ED-4DB2-BD59-A6C34878D82A}">
                    <a16:rowId xmlns:a16="http://schemas.microsoft.com/office/drawing/2014/main" val="690395093"/>
                  </a:ext>
                </a:extLst>
              </a:tr>
              <a:tr h="410480">
                <a:tc>
                  <a:txBody>
                    <a:bodyPr/>
                    <a:lstStyle/>
                    <a:p>
                      <a:r>
                        <a:rPr lang="en-US" sz="1050" b="1" dirty="0">
                          <a:latin typeface="Arial" panose="020B0604020202020204" pitchFamily="34" charset="0"/>
                          <a:cs typeface="Arial" panose="020B0604020202020204" pitchFamily="34" charset="0"/>
                        </a:rPr>
                        <a:t>7</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mn-lt"/>
                          <a:cs typeface="Arial" panose="020B0604020202020204" pitchFamily="34" charset="0"/>
                        </a:rPr>
                        <a:t>Once upon a time</a:t>
                      </a:r>
                      <a:endParaRPr lang="en-GB" sz="1200" b="0" dirty="0">
                        <a:latin typeface="+mn-lt"/>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Story starter </a:t>
                      </a:r>
                      <a:endParaRPr lang="en-GB" sz="1200" b="0" dirty="0">
                        <a:latin typeface="+mn-lt"/>
                        <a:cs typeface="Arial" panose="020B0604020202020204" pitchFamily="34" charset="0"/>
                      </a:endParaRPr>
                    </a:p>
                  </a:txBody>
                  <a:tcPr marL="74295" marR="74295" marT="37148" marB="37148"/>
                </a:tc>
                <a:extLst>
                  <a:ext uri="{0D108BD9-81ED-4DB2-BD59-A6C34878D82A}">
                    <a16:rowId xmlns:a16="http://schemas.microsoft.com/office/drawing/2014/main" val="4079908725"/>
                  </a:ext>
                </a:extLst>
              </a:tr>
              <a:tr h="581069">
                <a:tc>
                  <a:txBody>
                    <a:bodyPr/>
                    <a:lstStyle/>
                    <a:p>
                      <a:r>
                        <a:rPr lang="en-US" sz="1050" b="1" dirty="0">
                          <a:latin typeface="Arial" panose="020B0604020202020204" pitchFamily="34" charset="0"/>
                          <a:cs typeface="Arial" panose="020B0604020202020204" pitchFamily="34" charset="0"/>
                        </a:rPr>
                        <a:t>8</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mn-lt"/>
                          <a:cs typeface="Arial" panose="020B0604020202020204" pitchFamily="34" charset="0"/>
                        </a:rPr>
                        <a:t>They lived happily ever after</a:t>
                      </a:r>
                      <a:endParaRPr lang="en-GB" sz="1200" b="0" dirty="0">
                        <a:latin typeface="+mn-lt"/>
                        <a:cs typeface="Arial" panose="020B0604020202020204" pitchFamily="34" charset="0"/>
                      </a:endParaRPr>
                    </a:p>
                  </a:txBody>
                  <a:tcPr marL="74295" marR="74295" marT="37148" marB="37148"/>
                </a:tc>
                <a:tc>
                  <a:txBody>
                    <a:bodyPr/>
                    <a:lstStyle/>
                    <a:p>
                      <a:r>
                        <a:rPr lang="en-US" sz="1200" b="0" dirty="0">
                          <a:latin typeface="+mn-lt"/>
                          <a:cs typeface="Arial" panose="020B0604020202020204" pitchFamily="34" charset="0"/>
                        </a:rPr>
                        <a:t>Story ending</a:t>
                      </a:r>
                      <a:endParaRPr lang="en-GB" sz="1200" b="0" dirty="0">
                        <a:latin typeface="+mn-lt"/>
                        <a:cs typeface="Arial" panose="020B0604020202020204" pitchFamily="34" charset="0"/>
                      </a:endParaRPr>
                    </a:p>
                  </a:txBody>
                  <a:tcPr marL="74295" marR="74295" marT="37148" marB="37148"/>
                </a:tc>
                <a:extLst>
                  <a:ext uri="{0D108BD9-81ED-4DB2-BD59-A6C34878D82A}">
                    <a16:rowId xmlns:a16="http://schemas.microsoft.com/office/drawing/2014/main" val="3107429423"/>
                  </a:ext>
                </a:extLst>
              </a:tr>
              <a:tr h="239891">
                <a:tc>
                  <a:txBody>
                    <a:bodyPr/>
                    <a:lstStyle/>
                    <a:p>
                      <a:endParaRPr lang="en-US" sz="1050" b="1" dirty="0">
                        <a:latin typeface="Arial" panose="020B0604020202020204" pitchFamily="34" charset="0"/>
                        <a:cs typeface="Arial" panose="020B0604020202020204" pitchFamily="34" charset="0"/>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mn-lt"/>
                        <a:cs typeface="Arial" panose="020B0604020202020204" pitchFamily="34" charset="0"/>
                      </a:endParaRPr>
                    </a:p>
                  </a:txBody>
                  <a:tcPr marL="74295" marR="74295" marT="37148" marB="37148"/>
                </a:tc>
                <a:tc>
                  <a:txBody>
                    <a:bodyPr/>
                    <a:lstStyle/>
                    <a:p>
                      <a:endParaRPr lang="en-GB" sz="1200" b="0" dirty="0">
                        <a:latin typeface="+mn-lt"/>
                        <a:cs typeface="Arial" panose="020B0604020202020204" pitchFamily="34" charset="0"/>
                      </a:endParaRPr>
                    </a:p>
                  </a:txBody>
                  <a:tcPr marL="74295" marR="74295" marT="37148" marB="37148"/>
                </a:tc>
                <a:extLst>
                  <a:ext uri="{0D108BD9-81ED-4DB2-BD59-A6C34878D82A}">
                    <a16:rowId xmlns:a16="http://schemas.microsoft.com/office/drawing/2014/main" val="3559230528"/>
                  </a:ext>
                </a:extLst>
              </a:tr>
            </a:tbl>
          </a:graphicData>
        </a:graphic>
      </p:graphicFrame>
      <p:cxnSp>
        <p:nvCxnSpPr>
          <p:cNvPr id="5" name="Straight Connector 4"/>
          <p:cNvCxnSpPr/>
          <p:nvPr/>
        </p:nvCxnSpPr>
        <p:spPr>
          <a:xfrm>
            <a:off x="1143000" y="333660"/>
            <a:ext cx="9906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324378834"/>
              </p:ext>
            </p:extLst>
          </p:nvPr>
        </p:nvGraphicFramePr>
        <p:xfrm>
          <a:off x="4430083" y="533094"/>
          <a:ext cx="3782340" cy="4796382"/>
        </p:xfrm>
        <a:graphic>
          <a:graphicData uri="http://schemas.openxmlformats.org/drawingml/2006/table">
            <a:tbl>
              <a:tblPr firstRow="1" bandRow="1">
                <a:tableStyleId>{93296810-A885-4BE3-A3E7-6D5BEEA58F35}</a:tableStyleId>
              </a:tblPr>
              <a:tblGrid>
                <a:gridCol w="650964">
                  <a:extLst>
                    <a:ext uri="{9D8B030D-6E8A-4147-A177-3AD203B41FA5}">
                      <a16:colId xmlns:a16="http://schemas.microsoft.com/office/drawing/2014/main" val="20000"/>
                    </a:ext>
                  </a:extLst>
                </a:gridCol>
                <a:gridCol w="3131376">
                  <a:extLst>
                    <a:ext uri="{9D8B030D-6E8A-4147-A177-3AD203B41FA5}">
                      <a16:colId xmlns:a16="http://schemas.microsoft.com/office/drawing/2014/main" val="20001"/>
                    </a:ext>
                  </a:extLst>
                </a:gridCol>
              </a:tblGrid>
              <a:tr h="316965">
                <a:tc gridSpan="2">
                  <a:txBody>
                    <a:bodyPr/>
                    <a:lstStyle/>
                    <a:p>
                      <a:pPr algn="ctr"/>
                      <a:r>
                        <a:rPr lang="en-GB" altLang="en-GB" dirty="0"/>
                        <a:t>Sticky Knowledge</a:t>
                      </a:r>
                    </a:p>
                  </a:txBody>
                  <a:tcPr marL="74295" marR="74295" marT="37148" marB="37148"/>
                </a:tc>
                <a:tc hMerge="1">
                  <a:txBody>
                    <a:bodyPr/>
                    <a:lstStyle/>
                    <a:p>
                      <a:endParaRPr lang="en-GB" altLang="en-GB" dirty="0"/>
                    </a:p>
                  </a:txBody>
                  <a:tcPr marL="74295" marR="74295" marT="37148" marB="37148"/>
                </a:tc>
                <a:extLst>
                  <a:ext uri="{0D108BD9-81ED-4DB2-BD59-A6C34878D82A}">
                    <a16:rowId xmlns:a16="http://schemas.microsoft.com/office/drawing/2014/main" val="10000"/>
                  </a:ext>
                </a:extLst>
              </a:tr>
              <a:tr h="997658">
                <a:tc>
                  <a:txBody>
                    <a:bodyPr/>
                    <a:lstStyle/>
                    <a:p>
                      <a:r>
                        <a:rPr lang="en-GB" altLang="en-GB" sz="1000" b="0" dirty="0">
                          <a:latin typeface="Arial" panose="020B0604020202020204" pitchFamily="34" charset="0"/>
                          <a:cs typeface="Arial" panose="020B0604020202020204" pitchFamily="34" charset="0"/>
                        </a:rPr>
                        <a:t>1</a:t>
                      </a:r>
                    </a:p>
                  </a:txBody>
                  <a:tcPr marL="74295" marR="74295" marT="37148" marB="37148"/>
                </a:tc>
                <a:tc>
                  <a:txBody>
                    <a:bodyPr/>
                    <a:lstStyle/>
                    <a:p>
                      <a:r>
                        <a:rPr lang="en-US" sz="1200" dirty="0">
                          <a:latin typeface="+mn-lt"/>
                          <a:cs typeface="Arial" panose="020B0604020202020204" pitchFamily="34" charset="0"/>
                        </a:rPr>
                        <a:t>Traditional tales were told rather than read as they are now. (</a:t>
                      </a:r>
                      <a:r>
                        <a:rPr lang="en-US" sz="1200" dirty="0"/>
                        <a:t>Over 200 years ago in Germany, the Brothers Grimm wrote down the very first traditional tales. They heard them from storytellers all over Europe.) Sometimes these stories have changed over time</a:t>
                      </a:r>
                      <a:endParaRPr lang="en-GB" sz="1200" dirty="0">
                        <a:latin typeface="+mn-lt"/>
                        <a:cs typeface="Arial" panose="020B0604020202020204" pitchFamily="34" charset="0"/>
                      </a:endParaRPr>
                    </a:p>
                  </a:txBody>
                  <a:tcPr marL="68580" marR="68580" marT="0" marB="0"/>
                </a:tc>
                <a:extLst>
                  <a:ext uri="{0D108BD9-81ED-4DB2-BD59-A6C34878D82A}">
                    <a16:rowId xmlns:a16="http://schemas.microsoft.com/office/drawing/2014/main" val="10001"/>
                  </a:ext>
                </a:extLst>
              </a:tr>
              <a:tr h="332553">
                <a:tc>
                  <a:txBody>
                    <a:bodyPr/>
                    <a:lstStyle/>
                    <a:p>
                      <a:r>
                        <a:rPr lang="en-GB" altLang="en-GB" sz="1000" b="0" dirty="0">
                          <a:latin typeface="Arial" panose="020B0604020202020204" pitchFamily="34" charset="0"/>
                          <a:cs typeface="Arial" panose="020B0604020202020204" pitchFamily="34" charset="0"/>
                        </a:rPr>
                        <a:t>2</a:t>
                      </a:r>
                    </a:p>
                  </a:txBody>
                  <a:tcPr marL="74295" marR="74295" marT="37148" marB="37148"/>
                </a:tc>
                <a:tc>
                  <a:txBody>
                    <a:bodyPr/>
                    <a:lstStyle/>
                    <a:p>
                      <a:r>
                        <a:rPr lang="en-US" sz="1200" dirty="0">
                          <a:latin typeface="+mn-lt"/>
                          <a:cs typeface="Arial" panose="020B0604020202020204" pitchFamily="34" charset="0"/>
                        </a:rPr>
                        <a:t>Story structure. </a:t>
                      </a:r>
                    </a:p>
                    <a:p>
                      <a:r>
                        <a:rPr lang="en-US" sz="1200" dirty="0">
                          <a:latin typeface="+mn-lt"/>
                          <a:cs typeface="Arial" panose="020B0604020202020204" pitchFamily="34" charset="0"/>
                        </a:rPr>
                        <a:t>Stories have a beginning middle and end.</a:t>
                      </a:r>
                      <a:endParaRPr lang="en-GB" sz="1200" dirty="0">
                        <a:latin typeface="+mn-lt"/>
                        <a:cs typeface="Arial" panose="020B0604020202020204" pitchFamily="34" charset="0"/>
                      </a:endParaRPr>
                    </a:p>
                  </a:txBody>
                  <a:tcPr marL="68580" marR="68580" marT="0" marB="0"/>
                </a:tc>
                <a:extLst>
                  <a:ext uri="{0D108BD9-81ED-4DB2-BD59-A6C34878D82A}">
                    <a16:rowId xmlns:a16="http://schemas.microsoft.com/office/drawing/2014/main" val="10002"/>
                  </a:ext>
                </a:extLst>
              </a:tr>
              <a:tr h="332553">
                <a:tc>
                  <a:txBody>
                    <a:bodyPr/>
                    <a:lstStyle/>
                    <a:p>
                      <a:r>
                        <a:rPr lang="en-GB" altLang="en-GB" sz="1000" b="0" dirty="0">
                          <a:latin typeface="Arial" panose="020B0604020202020204" pitchFamily="34" charset="0"/>
                          <a:cs typeface="Arial" panose="020B0604020202020204" pitchFamily="34" charset="0"/>
                        </a:rPr>
                        <a:t>3</a:t>
                      </a:r>
                    </a:p>
                  </a:txBody>
                  <a:tcPr marL="74295" marR="74295" marT="37148" marB="37148"/>
                </a:tc>
                <a:tc>
                  <a:txBody>
                    <a:bodyPr/>
                    <a:lstStyle/>
                    <a:p>
                      <a:r>
                        <a:rPr lang="en-US" sz="1200" dirty="0">
                          <a:latin typeface="+mn-lt"/>
                          <a:cs typeface="Arial" panose="020B0604020202020204" pitchFamily="34" charset="0"/>
                        </a:rPr>
                        <a:t>Vocabulary used for the beginning and ending of the story</a:t>
                      </a:r>
                      <a:endParaRPr lang="en-GB" sz="1200" dirty="0">
                        <a:latin typeface="+mn-lt"/>
                        <a:cs typeface="Arial" panose="020B0604020202020204" pitchFamily="34" charset="0"/>
                      </a:endParaRPr>
                    </a:p>
                  </a:txBody>
                  <a:tcPr marL="68580" marR="68580" marT="0" marB="0"/>
                </a:tc>
                <a:extLst>
                  <a:ext uri="{0D108BD9-81ED-4DB2-BD59-A6C34878D82A}">
                    <a16:rowId xmlns:a16="http://schemas.microsoft.com/office/drawing/2014/main" val="2407509847"/>
                  </a:ext>
                </a:extLst>
              </a:tr>
              <a:tr h="286443">
                <a:tc>
                  <a:txBody>
                    <a:bodyPr/>
                    <a:lstStyle/>
                    <a:p>
                      <a:endParaRPr lang="en-GB" altLang="en-GB" sz="1000" b="0" dirty="0">
                        <a:latin typeface="Arial" panose="020B0604020202020204" pitchFamily="34" charset="0"/>
                        <a:cs typeface="Arial" panose="020B0604020202020204" pitchFamily="34" charset="0"/>
                      </a:endParaRPr>
                    </a:p>
                  </a:txBody>
                  <a:tcPr marL="74295" marR="74295" marT="37148" marB="37148"/>
                </a:tc>
                <a:tc>
                  <a:txBody>
                    <a:bodyPr/>
                    <a:lstStyle/>
                    <a:p>
                      <a:endParaRPr lang="en-GB" sz="1200" dirty="0">
                        <a:latin typeface="+mn-lt"/>
                        <a:cs typeface="Arial" panose="020B0604020202020204" pitchFamily="34" charset="0"/>
                      </a:endParaRPr>
                    </a:p>
                  </a:txBody>
                  <a:tcPr marL="68580" marR="68580" marT="0" marB="0"/>
                </a:tc>
                <a:extLst>
                  <a:ext uri="{0D108BD9-81ED-4DB2-BD59-A6C34878D82A}">
                    <a16:rowId xmlns:a16="http://schemas.microsoft.com/office/drawing/2014/main" val="10003"/>
                  </a:ext>
                </a:extLst>
              </a:tr>
              <a:tr h="370022">
                <a:tc>
                  <a:txBody>
                    <a:bodyPr/>
                    <a:lstStyle/>
                    <a:p>
                      <a:endParaRPr lang="en-GB" altLang="en-GB" sz="1000" b="0" dirty="0">
                        <a:latin typeface="Arial" panose="020B0604020202020204" pitchFamily="34" charset="0"/>
                        <a:cs typeface="Arial" panose="020B0604020202020204" pitchFamily="34" charset="0"/>
                      </a:endParaRPr>
                    </a:p>
                  </a:txBody>
                  <a:tcPr marL="74295" marR="74295" marT="37148" marB="37148">
                    <a:solidFill>
                      <a:schemeClr val="accent6"/>
                    </a:solidFill>
                  </a:tcPr>
                </a:tc>
                <a:tc>
                  <a:txBody>
                    <a:bodyPr/>
                    <a:lstStyle/>
                    <a:p>
                      <a:pPr algn="ctr"/>
                      <a:r>
                        <a:rPr lang="en-GB" sz="1600" b="1" dirty="0">
                          <a:solidFill>
                            <a:schemeClr val="bg1"/>
                          </a:solidFill>
                          <a:latin typeface="+mn-lt"/>
                          <a:cs typeface="Arial" panose="020B0604020202020204" pitchFamily="34" charset="0"/>
                        </a:rPr>
                        <a:t>Spirituality Statement </a:t>
                      </a:r>
                    </a:p>
                  </a:txBody>
                  <a:tcPr marL="68580" marR="68580" marT="0" marB="0">
                    <a:solidFill>
                      <a:schemeClr val="accent6"/>
                    </a:solidFill>
                  </a:tcPr>
                </a:tc>
                <a:extLst>
                  <a:ext uri="{0D108BD9-81ED-4DB2-BD59-A6C34878D82A}">
                    <a16:rowId xmlns:a16="http://schemas.microsoft.com/office/drawing/2014/main" val="10004"/>
                  </a:ext>
                </a:extLst>
              </a:tr>
              <a:tr h="1496487">
                <a:tc>
                  <a:txBody>
                    <a:bodyPr/>
                    <a:lstStyle/>
                    <a:p>
                      <a:endParaRPr lang="en-GB" altLang="en-GB" sz="1000" b="0" dirty="0">
                        <a:latin typeface="Arial" panose="020B0604020202020204" pitchFamily="34" charset="0"/>
                        <a:cs typeface="Arial" panose="020B0604020202020204" pitchFamily="34" charset="0"/>
                      </a:endParaRPr>
                    </a:p>
                  </a:txBody>
                  <a:tcPr marL="74295" marR="74295" marT="37148" marB="37148"/>
                </a:tc>
                <a:tc>
                  <a:txBody>
                    <a:bodyPr/>
                    <a:lstStyle/>
                    <a:p>
                      <a:r>
                        <a:rPr lang="en-GB" sz="1200" dirty="0"/>
                        <a:t>Through stories, fairy tales and imaginative play, children are encouraged to wonder about the world around them. They explore ideas of good and bad, kindness and courage, and learn that their actions affect others. By sharing stories and talking about feelings, children develop a sense of belonging, empathy and respect, helping them to understand themselves, others and the wider world.</a:t>
                      </a:r>
                      <a:endParaRPr lang="en-GB" sz="1200" dirty="0">
                        <a:latin typeface="+mn-lt"/>
                        <a:cs typeface="Arial" panose="020B0604020202020204" pitchFamily="34" charset="0"/>
                      </a:endParaRPr>
                    </a:p>
                  </a:txBody>
                  <a:tcPr marL="68580" marR="68580" marT="0" marB="0"/>
                </a:tc>
                <a:extLst>
                  <a:ext uri="{0D108BD9-81ED-4DB2-BD59-A6C34878D82A}">
                    <a16:rowId xmlns:a16="http://schemas.microsoft.com/office/drawing/2014/main" val="2444669342"/>
                  </a:ext>
                </a:extLst>
              </a:tr>
              <a:tr h="316581">
                <a:tc>
                  <a:txBody>
                    <a:bodyPr/>
                    <a:lstStyle/>
                    <a:p>
                      <a:endParaRPr lang="en-GB" altLang="en-GB" sz="1100" b="0" dirty="0">
                        <a:latin typeface="Arial" panose="020B0604020202020204" pitchFamily="34" charset="0"/>
                        <a:cs typeface="Arial" panose="020B0604020202020204" pitchFamily="34" charset="0"/>
                      </a:endParaRPr>
                    </a:p>
                  </a:txBody>
                  <a:tcPr marL="74295" marR="74295" marT="37148" marB="37148"/>
                </a:tc>
                <a:tc>
                  <a:txBody>
                    <a:bodyPr/>
                    <a:lstStyle/>
                    <a:p>
                      <a:endParaRPr lang="en-GB" sz="1200" dirty="0">
                        <a:latin typeface="+mn-lt"/>
                        <a:cs typeface="Arial" panose="020B0604020202020204" pitchFamily="34" charset="0"/>
                      </a:endParaRPr>
                    </a:p>
                  </a:txBody>
                  <a:tcPr marL="68580" marR="68580" marT="0" marB="0"/>
                </a:tc>
                <a:extLst>
                  <a:ext uri="{0D108BD9-81ED-4DB2-BD59-A6C34878D82A}">
                    <a16:rowId xmlns:a16="http://schemas.microsoft.com/office/drawing/2014/main" val="3490042769"/>
                  </a:ext>
                </a:extLst>
              </a:tr>
            </a:tbl>
          </a:graphicData>
        </a:graphic>
      </p:graphicFrame>
      <p:graphicFrame>
        <p:nvGraphicFramePr>
          <p:cNvPr id="8" name="Table 7">
            <a:extLst>
              <a:ext uri="{FF2B5EF4-FFF2-40B4-BE49-F238E27FC236}">
                <a16:creationId xmlns:a16="http://schemas.microsoft.com/office/drawing/2014/main" id="{87A16600-9CE5-7D4D-9238-FE903140D703}"/>
              </a:ext>
            </a:extLst>
          </p:cNvPr>
          <p:cNvGraphicFramePr>
            <a:graphicFrameLocks noGrp="1"/>
          </p:cNvGraphicFramePr>
          <p:nvPr>
            <p:extLst>
              <p:ext uri="{D42A27DB-BD31-4B8C-83A1-F6EECF244321}">
                <p14:modId xmlns:p14="http://schemas.microsoft.com/office/powerpoint/2010/main" val="355105338"/>
              </p:ext>
            </p:extLst>
          </p:nvPr>
        </p:nvGraphicFramePr>
        <p:xfrm>
          <a:off x="8477585" y="457676"/>
          <a:ext cx="3219741" cy="2370070"/>
        </p:xfrm>
        <a:graphic>
          <a:graphicData uri="http://schemas.openxmlformats.org/drawingml/2006/table">
            <a:tbl>
              <a:tblPr firstRow="1" bandRow="1">
                <a:tableStyleId>{F5AB1C69-6EDB-4FF4-983F-18BD219EF322}</a:tableStyleId>
              </a:tblPr>
              <a:tblGrid>
                <a:gridCol w="414279">
                  <a:extLst>
                    <a:ext uri="{9D8B030D-6E8A-4147-A177-3AD203B41FA5}">
                      <a16:colId xmlns:a16="http://schemas.microsoft.com/office/drawing/2014/main" val="3034729171"/>
                    </a:ext>
                  </a:extLst>
                </a:gridCol>
                <a:gridCol w="2805462">
                  <a:extLst>
                    <a:ext uri="{9D8B030D-6E8A-4147-A177-3AD203B41FA5}">
                      <a16:colId xmlns:a16="http://schemas.microsoft.com/office/drawing/2014/main" val="771789285"/>
                    </a:ext>
                  </a:extLst>
                </a:gridCol>
              </a:tblGrid>
              <a:tr h="326719">
                <a:tc gridSpan="2">
                  <a:txBody>
                    <a:bodyPr/>
                    <a:lstStyle/>
                    <a:p>
                      <a:pPr algn="ctr"/>
                      <a:r>
                        <a:rPr lang="en-US" sz="1800" dirty="0"/>
                        <a:t>Key Questions</a:t>
                      </a:r>
                    </a:p>
                  </a:txBody>
                  <a:tcPr marL="74295" marR="74295" marT="37148" marB="37148">
                    <a:solidFill>
                      <a:srgbClr val="FF0000"/>
                    </a:solidFill>
                  </a:tcPr>
                </a:tc>
                <a:tc hMerge="1">
                  <a:txBody>
                    <a:bodyPr/>
                    <a:lstStyle/>
                    <a:p>
                      <a:endParaRPr lang="en-US"/>
                    </a:p>
                  </a:txBody>
                  <a:tcPr/>
                </a:tc>
                <a:extLst>
                  <a:ext uri="{0D108BD9-81ED-4DB2-BD59-A6C34878D82A}">
                    <a16:rowId xmlns:a16="http://schemas.microsoft.com/office/drawing/2014/main" val="2106910169"/>
                  </a:ext>
                </a:extLst>
              </a:tr>
              <a:tr h="301238">
                <a:tc>
                  <a:txBody>
                    <a:bodyPr/>
                    <a:lstStyle/>
                    <a:p>
                      <a:r>
                        <a:rPr lang="en-US" sz="1200" b="0" dirty="0">
                          <a:latin typeface="Arial" panose="020B0604020202020204" pitchFamily="34" charset="0"/>
                          <a:cs typeface="Arial" panose="020B0604020202020204" pitchFamily="34" charset="0"/>
                        </a:rPr>
                        <a:t>1</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alibri" panose="020F0502020204030204" pitchFamily="34" charset="0"/>
                          <a:cs typeface="Calibri" panose="020F0502020204030204" pitchFamily="34" charset="0"/>
                        </a:rPr>
                        <a:t>Can you retell any traditional tale?</a:t>
                      </a:r>
                      <a:endParaRPr lang="en-GB" sz="1200" dirty="0">
                        <a:latin typeface="Calibri" panose="020F0502020204030204" pitchFamily="34" charset="0"/>
                        <a:cs typeface="Calibri" panose="020F050202020403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987701748"/>
                  </a:ext>
                </a:extLst>
              </a:tr>
              <a:tr h="295992">
                <a:tc>
                  <a:txBody>
                    <a:bodyPr/>
                    <a:lstStyle/>
                    <a:p>
                      <a:r>
                        <a:rPr lang="en-US" sz="1200" b="0" dirty="0">
                          <a:latin typeface="Arial" panose="020B0604020202020204" pitchFamily="34" charset="0"/>
                          <a:cs typeface="Arial" panose="020B0604020202020204" pitchFamily="34" charset="0"/>
                        </a:rPr>
                        <a:t>2</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alibri" panose="020F0502020204030204" pitchFamily="34" charset="0"/>
                          <a:cs typeface="Calibri" panose="020F0502020204030204" pitchFamily="34" charset="0"/>
                        </a:rPr>
                        <a:t>Why are there so many animals in traditional tales?</a:t>
                      </a:r>
                      <a:endParaRPr lang="en-GB" sz="1200" dirty="0">
                        <a:latin typeface="Calibri" panose="020F0502020204030204" pitchFamily="34" charset="0"/>
                        <a:cs typeface="Calibri" panose="020F050202020403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1603721669"/>
                  </a:ext>
                </a:extLst>
              </a:tr>
              <a:tr h="198174">
                <a:tc>
                  <a:txBody>
                    <a:bodyPr/>
                    <a:lstStyle/>
                    <a:p>
                      <a:r>
                        <a:rPr lang="en-US" sz="1200" b="0" dirty="0">
                          <a:latin typeface="Arial" panose="020B0604020202020204" pitchFamily="34" charset="0"/>
                          <a:cs typeface="Arial" panose="020B0604020202020204" pitchFamily="34" charset="0"/>
                        </a:rPr>
                        <a:t>3</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alibri" panose="020F0502020204030204" pitchFamily="34" charset="0"/>
                          <a:cs typeface="Calibri" panose="020F0502020204030204" pitchFamily="34" charset="0"/>
                        </a:rPr>
                        <a:t>Why were traditional tales told rather than read in days gone by?</a:t>
                      </a:r>
                      <a:endParaRPr lang="en-GB" sz="1200" dirty="0">
                        <a:latin typeface="Calibri" panose="020F0502020204030204" pitchFamily="34" charset="0"/>
                        <a:cs typeface="Calibri" panose="020F050202020403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1814240483"/>
                  </a:ext>
                </a:extLst>
              </a:tr>
              <a:tr h="198174">
                <a:tc>
                  <a:txBody>
                    <a:bodyPr/>
                    <a:lstStyle/>
                    <a:p>
                      <a:r>
                        <a:rPr lang="en-US" sz="1200" b="0" dirty="0">
                          <a:latin typeface="Arial" panose="020B0604020202020204" pitchFamily="34" charset="0"/>
                          <a:cs typeface="Arial" panose="020B0604020202020204" pitchFamily="34" charset="0"/>
                        </a:rPr>
                        <a:t>4</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alibri" panose="020F0502020204030204" pitchFamily="34" charset="0"/>
                          <a:cs typeface="Calibri" panose="020F0502020204030204" pitchFamily="34" charset="0"/>
                        </a:rPr>
                        <a:t>Can you describe a character and explain your thoughts?</a:t>
                      </a:r>
                      <a:endParaRPr lang="en-GB" sz="1200" dirty="0">
                        <a:latin typeface="Calibri" panose="020F0502020204030204" pitchFamily="34" charset="0"/>
                        <a:cs typeface="Calibri" panose="020F050202020403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1634316888"/>
                  </a:ext>
                </a:extLst>
              </a:tr>
              <a:tr h="198174">
                <a:tc>
                  <a:txBody>
                    <a:bodyPr/>
                    <a:lstStyle/>
                    <a:p>
                      <a:r>
                        <a:rPr lang="en-US" sz="1200" b="0" dirty="0">
                          <a:latin typeface="Arial" panose="020B0604020202020204" pitchFamily="34" charset="0"/>
                          <a:cs typeface="Arial" panose="020B0604020202020204" pitchFamily="34" charset="0"/>
                        </a:rPr>
                        <a:t>5</a:t>
                      </a: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alibri" panose="020F0502020204030204" pitchFamily="34" charset="0"/>
                          <a:cs typeface="Calibri" panose="020F0502020204030204" pitchFamily="34" charset="0"/>
                        </a:rPr>
                        <a:t>What part of the story did you enjoy the most? Why?</a:t>
                      </a:r>
                      <a:endParaRPr lang="en-GB" sz="1200" dirty="0">
                        <a:latin typeface="Calibri" panose="020F0502020204030204" pitchFamily="34" charset="0"/>
                        <a:cs typeface="Calibri" panose="020F050202020403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1734531558"/>
                  </a:ext>
                </a:extLst>
              </a:tr>
              <a:tr h="198174">
                <a:tc>
                  <a:txBody>
                    <a:bodyPr/>
                    <a:lstStyle/>
                    <a:p>
                      <a:endParaRPr lang="en-US" sz="1200" b="0" dirty="0">
                        <a:latin typeface="Arial" panose="020B0604020202020204" pitchFamily="34" charset="0"/>
                        <a:cs typeface="Arial" panose="020B0604020202020204" pitchFamily="34" charset="0"/>
                      </a:endParaRPr>
                    </a:p>
                  </a:txBody>
                  <a:tcPr marL="74295" marR="74295" marT="37148" marB="37148">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Arial" panose="020B0604020202020204" pitchFamily="34" charset="0"/>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3845702159"/>
                  </a:ext>
                </a:extLst>
              </a:tr>
            </a:tbl>
          </a:graphicData>
        </a:graphic>
      </p:graphicFrame>
      <p:sp>
        <p:nvSpPr>
          <p:cNvPr id="6" name="AutoShape 15" descr="Image result for concrete"/>
          <p:cNvSpPr>
            <a:spLocks noChangeAspect="1" noChangeArrowheads="1"/>
          </p:cNvSpPr>
          <p:nvPr/>
        </p:nvSpPr>
        <p:spPr bwMode="auto">
          <a:xfrm>
            <a:off x="1298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panose="030F0702030302020204" pitchFamily="66" charset="0"/>
            </a:endParaRPr>
          </a:p>
        </p:txBody>
      </p:sp>
      <p:sp>
        <p:nvSpPr>
          <p:cNvPr id="10" name="AutoShape 17" descr="Image result for concrete"/>
          <p:cNvSpPr>
            <a:spLocks noChangeAspect="1" noChangeArrowheads="1"/>
          </p:cNvSpPr>
          <p:nvPr/>
        </p:nvSpPr>
        <p:spPr bwMode="auto">
          <a:xfrm>
            <a:off x="1450975" y="7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panose="030F0702030302020204" pitchFamily="66" charset="0"/>
            </a:endParaRPr>
          </a:p>
        </p:txBody>
      </p:sp>
      <p:sp>
        <p:nvSpPr>
          <p:cNvPr id="11" name="AutoShape 19" descr="Image result for concrete"/>
          <p:cNvSpPr>
            <a:spLocks noChangeAspect="1" noChangeArrowheads="1"/>
          </p:cNvSpPr>
          <p:nvPr/>
        </p:nvSpPr>
        <p:spPr bwMode="auto">
          <a:xfrm>
            <a:off x="1603375" y="1603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panose="030F0702030302020204" pitchFamily="66" charset="0"/>
            </a:endParaRPr>
          </a:p>
        </p:txBody>
      </p:sp>
      <p:pic>
        <p:nvPicPr>
          <p:cNvPr id="9" name="Picture 8">
            <a:extLst>
              <a:ext uri="{FF2B5EF4-FFF2-40B4-BE49-F238E27FC236}">
                <a16:creationId xmlns:a16="http://schemas.microsoft.com/office/drawing/2014/main" id="{54AE32BF-65C3-4D61-A9E8-C4AB7FC4C8E9}"/>
              </a:ext>
            </a:extLst>
          </p:cNvPr>
          <p:cNvPicPr>
            <a:picLocks noChangeAspect="1"/>
          </p:cNvPicPr>
          <p:nvPr/>
        </p:nvPicPr>
        <p:blipFill>
          <a:blip r:embed="rId3"/>
          <a:stretch>
            <a:fillRect/>
          </a:stretch>
        </p:blipFill>
        <p:spPr>
          <a:xfrm>
            <a:off x="1222787" y="49747"/>
            <a:ext cx="274344" cy="286537"/>
          </a:xfrm>
          <a:prstGeom prst="rect">
            <a:avLst/>
          </a:prstGeom>
        </p:spPr>
      </p:pic>
      <p:pic>
        <p:nvPicPr>
          <p:cNvPr id="13" name="Picture 12">
            <a:extLst>
              <a:ext uri="{FF2B5EF4-FFF2-40B4-BE49-F238E27FC236}">
                <a16:creationId xmlns:a16="http://schemas.microsoft.com/office/drawing/2014/main" id="{9EFF1045-E7F0-44F6-B109-8B04DD481C70}"/>
              </a:ext>
            </a:extLst>
          </p:cNvPr>
          <p:cNvPicPr>
            <a:picLocks noChangeAspect="1"/>
          </p:cNvPicPr>
          <p:nvPr/>
        </p:nvPicPr>
        <p:blipFill>
          <a:blip r:embed="rId3"/>
          <a:stretch>
            <a:fillRect/>
          </a:stretch>
        </p:blipFill>
        <p:spPr>
          <a:xfrm>
            <a:off x="10588625" y="10156"/>
            <a:ext cx="274344" cy="286537"/>
          </a:xfrm>
          <a:prstGeom prst="rect">
            <a:avLst/>
          </a:prstGeom>
        </p:spPr>
      </p:pic>
      <p:sp>
        <p:nvSpPr>
          <p:cNvPr id="7" name="TextBox 6">
            <a:extLst>
              <a:ext uri="{FF2B5EF4-FFF2-40B4-BE49-F238E27FC236}">
                <a16:creationId xmlns:a16="http://schemas.microsoft.com/office/drawing/2014/main" id="{35295804-F30F-4C66-8328-0934A9A733AD}"/>
              </a:ext>
            </a:extLst>
          </p:cNvPr>
          <p:cNvSpPr txBox="1"/>
          <p:nvPr/>
        </p:nvSpPr>
        <p:spPr>
          <a:xfrm>
            <a:off x="9312149" y="2890902"/>
            <a:ext cx="1014060" cy="338554"/>
          </a:xfrm>
          <a:prstGeom prst="rect">
            <a:avLst/>
          </a:prstGeom>
          <a:noFill/>
        </p:spPr>
        <p:txBody>
          <a:bodyPr wrap="none" rtlCol="0">
            <a:spAutoFit/>
          </a:bodyPr>
          <a:lstStyle/>
          <a:p>
            <a:r>
              <a:rPr lang="en-GB" sz="1600" b="1" u="sng" dirty="0"/>
              <a:t>Key Texts </a:t>
            </a:r>
          </a:p>
        </p:txBody>
      </p:sp>
      <p:pic>
        <p:nvPicPr>
          <p:cNvPr id="12" name="Picture 11">
            <a:extLst>
              <a:ext uri="{FF2B5EF4-FFF2-40B4-BE49-F238E27FC236}">
                <a16:creationId xmlns:a16="http://schemas.microsoft.com/office/drawing/2014/main" id="{AE6F3680-A41F-4A7C-9FF2-4996CC3DB206}"/>
              </a:ext>
            </a:extLst>
          </p:cNvPr>
          <p:cNvPicPr>
            <a:picLocks noChangeAspect="1"/>
          </p:cNvPicPr>
          <p:nvPr/>
        </p:nvPicPr>
        <p:blipFill>
          <a:blip r:embed="rId4"/>
          <a:stretch>
            <a:fillRect/>
          </a:stretch>
        </p:blipFill>
        <p:spPr>
          <a:xfrm>
            <a:off x="10326209" y="3291094"/>
            <a:ext cx="1530573" cy="1675761"/>
          </a:xfrm>
          <a:prstGeom prst="rect">
            <a:avLst/>
          </a:prstGeom>
        </p:spPr>
      </p:pic>
      <p:pic>
        <p:nvPicPr>
          <p:cNvPr id="15" name="Picture 14">
            <a:extLst>
              <a:ext uri="{FF2B5EF4-FFF2-40B4-BE49-F238E27FC236}">
                <a16:creationId xmlns:a16="http://schemas.microsoft.com/office/drawing/2014/main" id="{C1D917D9-9871-43AE-8141-5252045256AA}"/>
              </a:ext>
            </a:extLst>
          </p:cNvPr>
          <p:cNvPicPr>
            <a:picLocks noChangeAspect="1"/>
          </p:cNvPicPr>
          <p:nvPr/>
        </p:nvPicPr>
        <p:blipFill>
          <a:blip r:embed="rId5"/>
          <a:stretch>
            <a:fillRect/>
          </a:stretch>
        </p:blipFill>
        <p:spPr>
          <a:xfrm>
            <a:off x="8435217" y="3291094"/>
            <a:ext cx="1572941" cy="1675761"/>
          </a:xfrm>
          <a:prstGeom prst="rect">
            <a:avLst/>
          </a:prstGeom>
        </p:spPr>
      </p:pic>
      <p:pic>
        <p:nvPicPr>
          <p:cNvPr id="16" name="Picture 15">
            <a:extLst>
              <a:ext uri="{FF2B5EF4-FFF2-40B4-BE49-F238E27FC236}">
                <a16:creationId xmlns:a16="http://schemas.microsoft.com/office/drawing/2014/main" id="{4B6EA1D9-E7D4-4C78-A608-A4CED7B1A176}"/>
              </a:ext>
            </a:extLst>
          </p:cNvPr>
          <p:cNvPicPr>
            <a:picLocks noChangeAspect="1"/>
          </p:cNvPicPr>
          <p:nvPr/>
        </p:nvPicPr>
        <p:blipFill>
          <a:blip r:embed="rId6"/>
          <a:stretch>
            <a:fillRect/>
          </a:stretch>
        </p:blipFill>
        <p:spPr>
          <a:xfrm>
            <a:off x="8463498" y="5102704"/>
            <a:ext cx="1544660" cy="1636697"/>
          </a:xfrm>
          <a:prstGeom prst="rect">
            <a:avLst/>
          </a:prstGeom>
        </p:spPr>
      </p:pic>
      <p:pic>
        <p:nvPicPr>
          <p:cNvPr id="17" name="Picture 16">
            <a:extLst>
              <a:ext uri="{FF2B5EF4-FFF2-40B4-BE49-F238E27FC236}">
                <a16:creationId xmlns:a16="http://schemas.microsoft.com/office/drawing/2014/main" id="{CA8DFBEE-B4BC-4A47-869A-0E60885DA71F}"/>
              </a:ext>
            </a:extLst>
          </p:cNvPr>
          <p:cNvPicPr>
            <a:picLocks noChangeAspect="1"/>
          </p:cNvPicPr>
          <p:nvPr/>
        </p:nvPicPr>
        <p:blipFill>
          <a:blip r:embed="rId7"/>
          <a:stretch>
            <a:fillRect/>
          </a:stretch>
        </p:blipFill>
        <p:spPr>
          <a:xfrm>
            <a:off x="10312681" y="5102704"/>
            <a:ext cx="1544101" cy="1636697"/>
          </a:xfrm>
          <a:prstGeom prst="rect">
            <a:avLst/>
          </a:prstGeom>
        </p:spPr>
      </p:pic>
    </p:spTree>
    <p:extLst>
      <p:ext uri="{BB962C8B-B14F-4D97-AF65-F5344CB8AC3E}">
        <p14:creationId xmlns:p14="http://schemas.microsoft.com/office/powerpoint/2010/main" val="123089539"/>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cd039e8-fabd-4e33-8398-dccf6085985c" xsi:nil="true"/>
    <lcf76f155ced4ddcb4097134ff3c332f xmlns="6f9a0114-eb1f-4db8-b315-8423719ee631">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3BF44021674D44EA4E9073290118926" ma:contentTypeVersion="20" ma:contentTypeDescription="Create a new document." ma:contentTypeScope="" ma:versionID="c7080921f6e01dceb8f7f2c61d2e9d6f">
  <xsd:schema xmlns:xsd="http://www.w3.org/2001/XMLSchema" xmlns:xs="http://www.w3.org/2001/XMLSchema" xmlns:p="http://schemas.microsoft.com/office/2006/metadata/properties" xmlns:ns2="6f9a0114-eb1f-4db8-b315-8423719ee631" xmlns:ns3="0cd039e8-fabd-4e33-8398-dccf6085985c" targetNamespace="http://schemas.microsoft.com/office/2006/metadata/properties" ma:root="true" ma:fieldsID="b1482d90a430ed144f4ab3f55f2d5dac" ns2:_="" ns3:_="">
    <xsd:import namespace="6f9a0114-eb1f-4db8-b315-8423719ee631"/>
    <xsd:import namespace="0cd039e8-fabd-4e33-8398-dccf6085985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9a0114-eb1f-4db8-b315-8423719ee6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47da020-fcd9-40fa-9a41-56601c1955a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cd039e8-fabd-4e33-8398-dccf6085985c"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b10d52b6-9382-4bac-bde4-31a4af5cdab9}" ma:internalName="TaxCatchAll" ma:showField="CatchAllData" ma:web="0cd039e8-fabd-4e33-8398-dccf608598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BACAC90-AB91-4481-BFDC-07F54810B1DE}">
  <ds:schemaRefs>
    <ds:schemaRef ds:uri="http://schemas.microsoft.com/sharepoint/v3/contenttype/forms"/>
  </ds:schemaRefs>
</ds:datastoreItem>
</file>

<file path=customXml/itemProps2.xml><?xml version="1.0" encoding="utf-8"?>
<ds:datastoreItem xmlns:ds="http://schemas.openxmlformats.org/officeDocument/2006/customXml" ds:itemID="{8EBEB53A-7A47-429C-8C71-17189F4A357E}">
  <ds:schemaRefs>
    <ds:schemaRef ds:uri="http://schemas.microsoft.com/office/2006/metadata/properties"/>
    <ds:schemaRef ds:uri="http://schemas.microsoft.com/office/infopath/2007/PartnerControls"/>
    <ds:schemaRef ds:uri="0cd039e8-fabd-4e33-8398-dccf6085985c"/>
    <ds:schemaRef ds:uri="6f9a0114-eb1f-4db8-b315-8423719ee631"/>
  </ds:schemaRefs>
</ds:datastoreItem>
</file>

<file path=customXml/itemProps3.xml><?xml version="1.0" encoding="utf-8"?>
<ds:datastoreItem xmlns:ds="http://schemas.openxmlformats.org/officeDocument/2006/customXml" ds:itemID="{1A8E2BE7-CC95-4255-A870-5BDDEABEDA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9a0114-eb1f-4db8-b315-8423719ee631"/>
    <ds:schemaRef ds:uri="0cd039e8-fabd-4e33-8398-dccf608598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1309</TotalTime>
  <Words>364</Words>
  <Application>Microsoft Office PowerPoint</Application>
  <PresentationFormat>Widescreen</PresentationFormat>
  <Paragraphs>49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1_Office Theme</vt:lpstr>
      <vt:lpstr>Year Group Reception   Term Spring Topic: Once upon a time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Group Reception   Term Spring Topic: Once upon a time  </dc:title>
  <dc:creator>Deborah Hayman</dc:creator>
  <cp:lastModifiedBy>Deborah Hayman</cp:lastModifiedBy>
  <cp:revision>7</cp:revision>
  <dcterms:created xsi:type="dcterms:W3CDTF">2023-02-08T17:36:39Z</dcterms:created>
  <dcterms:modified xsi:type="dcterms:W3CDTF">2026-01-09T13:32:03Z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0x01010053BF44021674D44EA4E9073290118926</vt:lpwstr>
  </property>
  <property fmtid="{D5CDD505-2E9C-101B-9397-08002B2CF9AE}" pid="3" name="MediaServiceImageTags">
    <vt:lpwstr/>
  </property>
</Properties>
</file>