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4"/>
  </p:sldMasterIdLst>
  <p:notesMasterIdLst>
    <p:notesMasterId r:id="rId7"/>
  </p:notesMasterIdLst>
  <p:sldIdLst>
    <p:sldId id="256" r:id="rId5"/>
    <p:sldId id="258" r:id="rId6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27"/>
  </p:normalViewPr>
  <p:slideViewPr>
    <p:cSldViewPr snapToGrid="0" snapToObjects="1">
      <p:cViewPr varScale="1">
        <p:scale>
          <a:sx n="98" d="100"/>
          <a:sy n="98" d="100"/>
        </p:scale>
        <p:origin x="677" y="6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294" tIns="45647" rIns="91294" bIns="45647" numCol="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294" tIns="45647" rIns="91294" bIns="45647" numCol="1" rtlCol="0"/>
          <a:lstStyle>
            <a:lvl1pPr algn="r">
              <a:defRPr sz="1200"/>
            </a:lvl1pPr>
          </a:lstStyle>
          <a:p>
            <a:fld id="{74DA69C8-F84C-2947-85D9-F4E475966ECC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numCol="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294" tIns="45647" rIns="91294" bIns="45647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294" tIns="45647" rIns="91294" bIns="45647" numCol="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294" tIns="45647" rIns="91294" bIns="45647" numCol="1" rtlCol="0" anchor="b"/>
          <a:lstStyle>
            <a:lvl1pPr algn="r">
              <a:defRPr sz="1200"/>
            </a:lvl1pPr>
          </a:lstStyle>
          <a:p>
            <a:fld id="{90C8F01E-995B-8848-96E4-13733EB6AA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84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9C5789CE-836E-B042-843F-5605E41F500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83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9C5789CE-836E-B042-843F-5605E41F500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13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numCol="1"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 numCol="1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numCol="1"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 numCol="1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numCol="1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7089A-8636-F64C-9D23-B4C3EC8D4BA5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3B47E-519D-9549-9FB6-B83933F17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6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6181" y="0"/>
            <a:ext cx="9218162" cy="338285"/>
          </a:xfrm>
        </p:spPr>
        <p:txBody>
          <a:bodyPr numCol="1">
            <a:normAutofit fontScale="90000"/>
          </a:bodyPr>
          <a:lstStyle/>
          <a:p>
            <a:br>
              <a:rPr lang="en-US" sz="1800" b="1" dirty="0"/>
            </a:br>
            <a:r>
              <a:rPr lang="en-US" sz="1800" b="1" dirty="0"/>
              <a:t>Year Group 1/2   	Cycle B 	Term  1   </a:t>
            </a:r>
            <a:r>
              <a:rPr lang="en-GB" sz="1800" b="1" dirty="0"/>
              <a:t>How do Christians find out what God is like?</a:t>
            </a:r>
            <a:endParaRPr lang="en-US" sz="1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924149"/>
              </p:ext>
            </p:extLst>
          </p:nvPr>
        </p:nvGraphicFramePr>
        <p:xfrm>
          <a:off x="95964" y="413375"/>
          <a:ext cx="3307976" cy="523667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3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3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109">
                <a:tc gridSpan="3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Key Vocabulary9</a:t>
                      </a:r>
                    </a:p>
                  </a:txBody>
                  <a:tcPr marL="74295" marR="74295" marT="37148" marB="37148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119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</a:rPr>
                        <a:t>1</a:t>
                      </a:r>
                      <a:endParaRPr lang="en-US" sz="105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latin typeface="+mn-lt"/>
                          <a:cs typeface="Arial" panose="020B0604020202020204" pitchFamily="34" charset="0"/>
                        </a:rPr>
                        <a:t>God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supreme being that is worshipped by Christians, Jews, and Muslims as the maker and ruler of the universe.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498794"/>
                  </a:ext>
                </a:extLst>
              </a:tr>
              <a:tr h="266932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</a:rPr>
                        <a:t>2</a:t>
                      </a:r>
                      <a:endParaRPr lang="en-US" sz="105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200" b="0" dirty="0">
                          <a:latin typeface="+mn-lt"/>
                          <a:cs typeface="Arial" panose="020B0604020202020204" pitchFamily="34" charset="0"/>
                        </a:rPr>
                        <a:t>Bible 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 Holy Book of Christians.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193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</a:rPr>
                        <a:t>3</a:t>
                      </a:r>
                      <a:endParaRPr lang="en-US" sz="105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Mercy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Kind treatment or forgiveness by someone who has power to punish another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193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 free and unmerited favour of God.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9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Forgive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give up or let go of anger against someone or something.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263478"/>
                  </a:ext>
                </a:extLst>
              </a:tr>
              <a:tr h="421002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latin typeface="+mn-lt"/>
                          <a:cs typeface="Arial" panose="020B0604020202020204" pitchFamily="34" charset="0"/>
                        </a:rPr>
                        <a:t>Characteristic 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special quality . 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690395093"/>
                  </a:ext>
                </a:extLst>
              </a:tr>
              <a:tr h="280153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latin typeface="+mn-lt"/>
                          <a:cs typeface="Arial" panose="020B0604020202020204" pitchFamily="34" charset="0"/>
                        </a:rPr>
                        <a:t>Parable 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special story Jesus told. It has a hidden meaning. 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52579553"/>
                  </a:ext>
                </a:extLst>
              </a:tr>
              <a:tr h="280153"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Worship 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Love and devotion shown to God – it can be in the form of singing. </a:t>
                      </a:r>
                      <a:endParaRPr lang="en-GB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987751567"/>
                  </a:ext>
                </a:extLst>
              </a:tr>
              <a:tr h="280153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latin typeface="+mn-lt"/>
                          <a:cs typeface="Arial" panose="020B0604020202020204" pitchFamily="34" charset="0"/>
                        </a:rPr>
                        <a:t>Sermon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talk given during a religious service.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281908123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0" y="320283"/>
            <a:ext cx="990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260740"/>
              </p:ext>
            </p:extLst>
          </p:nvPr>
        </p:nvGraphicFramePr>
        <p:xfrm>
          <a:off x="3494148" y="413375"/>
          <a:ext cx="3307976" cy="67119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1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6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736"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GB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Sticky Knowledge</a:t>
                      </a: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GB" altLang="en-GB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755">
                <a:tc>
                  <a:txBody>
                    <a:bodyPr/>
                    <a:lstStyle/>
                    <a:p>
                      <a:r>
                        <a:rPr lang="en-GB" altLang="en-GB" sz="1050" b="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Christians believe that God is loving and just.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755">
                <a:tc>
                  <a:txBody>
                    <a:bodyPr/>
                    <a:lstStyle/>
                    <a:p>
                      <a:r>
                        <a:rPr lang="en-GB" altLang="en-GB" sz="1050" b="0" dirty="0"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God has many names and different characteristics.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755">
                <a:tc>
                  <a:txBody>
                    <a:bodyPr/>
                    <a:lstStyle/>
                    <a:p>
                      <a:r>
                        <a:rPr lang="en-GB" altLang="en-GB" sz="1050" b="0" dirty="0"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Christians  learn about God in lots of different ways e.g. Bible church, prayer, worship 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7509847"/>
                  </a:ext>
                </a:extLst>
              </a:tr>
              <a:tr h="211484">
                <a:tc>
                  <a:txBody>
                    <a:bodyPr/>
                    <a:lstStyle/>
                    <a:p>
                      <a:r>
                        <a:rPr lang="en-US" altLang="en-GB" sz="1050" b="0" dirty="0"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  <a:endParaRPr lang="en-GB" altLang="en-GB" sz="105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Stories in the Bible show Christians what God is like.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9542974"/>
                  </a:ext>
                </a:extLst>
              </a:tr>
              <a:tr h="264476">
                <a:tc>
                  <a:txBody>
                    <a:bodyPr/>
                    <a:lstStyle/>
                    <a:p>
                      <a:endParaRPr lang="en-GB" altLang="en-GB" sz="105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endParaRPr lang="en-GB" altLang="en-GB" sz="105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endParaRPr lang="en-GB" altLang="en-GB" sz="105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Examples of Greater Depth Understanding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0991462"/>
                  </a:ext>
                </a:extLst>
              </a:tr>
              <a:tr h="213688">
                <a:tc>
                  <a:txBody>
                    <a:bodyPr/>
                    <a:lstStyle/>
                    <a:p>
                      <a:endParaRPr lang="en-GB" altLang="en-GB" sz="105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0042769"/>
                  </a:ext>
                </a:extLst>
              </a:tr>
              <a:tr h="280279">
                <a:tc>
                  <a:txBody>
                    <a:bodyPr/>
                    <a:lstStyle/>
                    <a:p>
                      <a:r>
                        <a:rPr lang="en-GB" altLang="en-GB" sz="1050" b="0" dirty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Children can give several examples of God’s characteristics and can explain which story shows those characteristics in the Bible.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3051836"/>
                  </a:ext>
                </a:extLst>
              </a:tr>
              <a:tr h="280279">
                <a:tc>
                  <a:txBody>
                    <a:bodyPr/>
                    <a:lstStyle/>
                    <a:p>
                      <a:r>
                        <a:rPr lang="en-GB" altLang="en-GB" sz="1050" b="0" dirty="0"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Children have an excellent understanding of how God demonstrated his character in the Old Testament stories.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2318237"/>
                  </a:ext>
                </a:extLst>
              </a:tr>
              <a:tr h="280279">
                <a:tc>
                  <a:txBody>
                    <a:bodyPr/>
                    <a:lstStyle/>
                    <a:p>
                      <a:r>
                        <a:rPr lang="en-GB" altLang="en-GB" sz="1050" b="0" dirty="0"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Children show some understanding that Christians today can find out about what God is like from answered prayers, worship and the Holy Spirit.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5552370"/>
                  </a:ext>
                </a:extLst>
              </a:tr>
              <a:tr h="280279">
                <a:tc>
                  <a:txBody>
                    <a:bodyPr/>
                    <a:lstStyle/>
                    <a:p>
                      <a:r>
                        <a:rPr lang="en-GB" altLang="en-GB" sz="1050" b="0" dirty="0"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Children can </a:t>
                      </a:r>
                      <a:r>
                        <a:rPr lang="en-GB" sz="12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ask probing questions </a:t>
                      </a: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about what parables might be teaching Christians and begin to suggest some ideas.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4619264"/>
                  </a:ext>
                </a:extLst>
              </a:tr>
              <a:tr h="280279">
                <a:tc>
                  <a:txBody>
                    <a:bodyPr/>
                    <a:lstStyle/>
                    <a:p>
                      <a:r>
                        <a:rPr lang="en-GB" altLang="en-GB" sz="1050" b="0" dirty="0"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0740216"/>
                  </a:ext>
                </a:extLst>
              </a:tr>
              <a:tr h="280279">
                <a:tc>
                  <a:txBody>
                    <a:bodyPr/>
                    <a:lstStyle/>
                    <a:p>
                      <a:r>
                        <a:rPr lang="en-GB" altLang="en-GB" sz="1050" b="0" dirty="0"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7358085"/>
                  </a:ext>
                </a:extLst>
              </a:tr>
              <a:tr h="280279">
                <a:tc>
                  <a:txBody>
                    <a:bodyPr/>
                    <a:lstStyle/>
                    <a:p>
                      <a:endParaRPr lang="en-GB" altLang="en-GB" sz="105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3278433"/>
                  </a:ext>
                </a:extLst>
              </a:tr>
              <a:tr h="280279">
                <a:tc>
                  <a:txBody>
                    <a:bodyPr/>
                    <a:lstStyle/>
                    <a:p>
                      <a:endParaRPr lang="en-GB" altLang="en-GB" sz="105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002876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7A16600-9CE5-7D4D-9238-FE903140D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65328"/>
              </p:ext>
            </p:extLst>
          </p:nvPr>
        </p:nvGraphicFramePr>
        <p:xfrm>
          <a:off x="6839554" y="413375"/>
          <a:ext cx="2934789" cy="262415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6571">
                  <a:extLst>
                    <a:ext uri="{9D8B030D-6E8A-4147-A177-3AD203B41FA5}">
                      <a16:colId xmlns:a16="http://schemas.microsoft.com/office/drawing/2014/main" val="3034729171"/>
                    </a:ext>
                  </a:extLst>
                </a:gridCol>
                <a:gridCol w="2678218">
                  <a:extLst>
                    <a:ext uri="{9D8B030D-6E8A-4147-A177-3AD203B41FA5}">
                      <a16:colId xmlns:a16="http://schemas.microsoft.com/office/drawing/2014/main" val="771789285"/>
                    </a:ext>
                  </a:extLst>
                </a:gridCol>
              </a:tblGrid>
              <a:tr h="326719"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Key Questions</a:t>
                      </a:r>
                    </a:p>
                  </a:txBody>
                  <a:tcPr marL="74295" marR="74295" marT="37148" marB="37148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910169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What happens in the story of Jonah?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701748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What can we learn about God from the story of Jonah?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1669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What is God like in other Old Testament stories?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240483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What does Jesus teach about God in the parables?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316888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What are the best ways of finding out about God? 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531558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What is the most important characteristic of God and why?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702159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731806"/>
                  </a:ext>
                </a:extLst>
              </a:tr>
            </a:tbl>
          </a:graphicData>
        </a:graphic>
      </p:graphicFrame>
      <p:sp>
        <p:nvSpPr>
          <p:cNvPr id="11" name="AutoShape 19" descr="Image result for concret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DD5062C-5192-422D-8B3A-8C19115B3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422221"/>
              </p:ext>
            </p:extLst>
          </p:nvPr>
        </p:nvGraphicFramePr>
        <p:xfrm>
          <a:off x="6876183" y="3741684"/>
          <a:ext cx="2934789" cy="18059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34789">
                  <a:extLst>
                    <a:ext uri="{9D8B030D-6E8A-4147-A177-3AD203B41FA5}">
                      <a16:colId xmlns:a16="http://schemas.microsoft.com/office/drawing/2014/main" val="3034729171"/>
                    </a:ext>
                  </a:extLst>
                </a:gridCol>
              </a:tblGrid>
              <a:tr h="231384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Spirituality </a:t>
                      </a:r>
                    </a:p>
                  </a:txBody>
                  <a:tcPr marL="74295" marR="74295" marT="37148" marB="37148">
                    <a:solidFill>
                      <a:srgbClr val="66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910169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Window Moments </a:t>
                      </a:r>
                    </a:p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What is Jonah like as a person?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701748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Mirror Moments</a:t>
                      </a:r>
                    </a:p>
                    <a:p>
                      <a:r>
                        <a:rPr lang="en-US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do I feel about God’s forgiveness?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60328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Door Moments</a:t>
                      </a:r>
                    </a:p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can I show forgiveness and love to my friends and family? 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319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89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689855"/>
              </p:ext>
            </p:extLst>
          </p:nvPr>
        </p:nvGraphicFramePr>
        <p:xfrm>
          <a:off x="72737" y="414793"/>
          <a:ext cx="3362562" cy="32081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9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109">
                <a:tc gridSpan="3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Prior Vocabulary</a:t>
                      </a:r>
                    </a:p>
                  </a:txBody>
                  <a:tcPr marL="74295" marR="74295" marT="37148" marB="37148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776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</a:rPr>
                        <a:t>1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God</a:t>
                      </a:r>
                      <a:endParaRPr lang="en-GB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 supreme and divine being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4101498794"/>
                  </a:ext>
                </a:extLst>
              </a:tr>
              <a:tr h="266932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</a:rPr>
                        <a:t>2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latin typeface="+mn-lt"/>
                          <a:cs typeface="Arial" panose="020B0604020202020204" pitchFamily="34" charset="0"/>
                        </a:rPr>
                        <a:t>Bible </a:t>
                      </a:r>
                      <a:endParaRPr lang="en-GB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Christian holy book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64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</a:rPr>
                        <a:t>3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latin typeface="+mn-lt"/>
                          <a:cs typeface="Arial" panose="020B0604020202020204" pitchFamily="34" charset="0"/>
                        </a:rPr>
                        <a:t>Genesis 1 &amp; 2 </a:t>
                      </a:r>
                      <a:endParaRPr lang="en-GB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The Jewish and Christian story of creation</a:t>
                      </a:r>
                      <a:endParaRPr lang="en-GB" sz="1200" b="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2096467875"/>
                  </a:ext>
                </a:extLst>
              </a:tr>
              <a:tr h="410547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</a:rPr>
                        <a:t>4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latin typeface="+mn-lt"/>
                          <a:cs typeface="Arial" panose="020B0604020202020204" pitchFamily="34" charset="0"/>
                        </a:rPr>
                        <a:t>Creation </a:t>
                      </a:r>
                      <a:endParaRPr lang="en-GB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Creating something means making it.</a:t>
                      </a:r>
                      <a:endParaRPr lang="en-GB" sz="1200" b="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</a:rPr>
                        <a:t>5</a:t>
                      </a:r>
                      <a:endParaRPr lang="en-US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latin typeface="+mn-lt"/>
                          <a:cs typeface="Arial" panose="020B0604020202020204" pitchFamily="34" charset="0"/>
                        </a:rPr>
                        <a:t>Creator </a:t>
                      </a:r>
                      <a:endParaRPr lang="en-GB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 maker of creation; God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23322634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latin typeface="+mn-lt"/>
                          <a:cs typeface="Arial" panose="020B0604020202020204" pitchFamily="34" charset="0"/>
                        </a:rPr>
                        <a:t>Human </a:t>
                      </a:r>
                      <a:endParaRPr lang="en-GB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created being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3178647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latin typeface="+mn-lt"/>
                          <a:cs typeface="Arial" panose="020B0604020202020204" pitchFamily="34" charset="0"/>
                        </a:rPr>
                        <a:t>Adam and Eve </a:t>
                      </a:r>
                      <a:endParaRPr lang="en-GB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 first human beings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31692239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latin typeface="+mn-lt"/>
                          <a:cs typeface="Arial" panose="020B0604020202020204" pitchFamily="34" charset="0"/>
                        </a:rPr>
                        <a:t>God‘s image</a:t>
                      </a:r>
                      <a:endParaRPr lang="en-GB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show and reflect who God is, how great he is and what he is like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739629185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0" y="320283"/>
            <a:ext cx="990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832269"/>
              </p:ext>
            </p:extLst>
          </p:nvPr>
        </p:nvGraphicFramePr>
        <p:xfrm>
          <a:off x="3509358" y="413375"/>
          <a:ext cx="3292766" cy="28791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7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5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736"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GB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Prior Knowledge</a:t>
                      </a: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GB" altLang="en-GB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755">
                <a:tc>
                  <a:txBody>
                    <a:bodyPr/>
                    <a:lstStyle/>
                    <a:p>
                      <a:r>
                        <a:rPr lang="en-GB" altLang="en-GB" sz="1200" b="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Christians believe God created the Universe.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755">
                <a:tc>
                  <a:txBody>
                    <a:bodyPr/>
                    <a:lstStyle/>
                    <a:p>
                      <a:r>
                        <a:rPr lang="en-GB" altLang="en-GB" sz="1200" b="0" dirty="0"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God has a special relationship with human beings.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755">
                <a:tc>
                  <a:txBody>
                    <a:bodyPr/>
                    <a:lstStyle/>
                    <a:p>
                      <a:r>
                        <a:rPr lang="en-GB" altLang="en-GB" sz="1200" b="0" dirty="0"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Christians believe the Earth and everything in it are important to God.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7509847"/>
                  </a:ext>
                </a:extLst>
              </a:tr>
              <a:tr h="264476">
                <a:tc>
                  <a:txBody>
                    <a:bodyPr/>
                    <a:lstStyle/>
                    <a:p>
                      <a:r>
                        <a:rPr lang="en-GB" altLang="en-GB" sz="1200" b="0" dirty="0"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Christians believe humans should care for the world because it belongs to God.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en-GB" altLang="en-GB" sz="1200" b="0" dirty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God gave Adam and Eve the instruction to look after the world. 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en-US" altLang="en-GB" sz="1200" b="0" dirty="0"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  <a:endParaRPr lang="en-GB" altLang="en-GB" sz="12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Creation is the beginning of the ‘big story’ of the Bible. </a:t>
                      </a: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546652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en-GB" altLang="en-GB" sz="1200" b="0" dirty="0"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638187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7A16600-9CE5-7D4D-9238-FE903140D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336382"/>
              </p:ext>
            </p:extLst>
          </p:nvPr>
        </p:nvGraphicFramePr>
        <p:xfrm>
          <a:off x="6839554" y="417351"/>
          <a:ext cx="2934789" cy="386430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6571">
                  <a:extLst>
                    <a:ext uri="{9D8B030D-6E8A-4147-A177-3AD203B41FA5}">
                      <a16:colId xmlns:a16="http://schemas.microsoft.com/office/drawing/2014/main" val="3034729171"/>
                    </a:ext>
                  </a:extLst>
                </a:gridCol>
                <a:gridCol w="2678218">
                  <a:extLst>
                    <a:ext uri="{9D8B030D-6E8A-4147-A177-3AD203B41FA5}">
                      <a16:colId xmlns:a16="http://schemas.microsoft.com/office/drawing/2014/main" val="771789285"/>
                    </a:ext>
                  </a:extLst>
                </a:gridCol>
              </a:tblGrid>
              <a:tr h="326719"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Learning Outcomes</a:t>
                      </a:r>
                    </a:p>
                  </a:txBody>
                  <a:tcPr marL="74295" marR="74295" marT="37148" marB="37148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910169"/>
                  </a:ext>
                </a:extLst>
              </a:tr>
              <a:tr h="271685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can say that Christians learn about what God is like from the Bible.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701748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 can understand that Christians use different </a:t>
                      </a: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names for God i.e. creator, Lord and king. 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21669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can explain how Jesus’ parables tell Christians about and illustrate the character of God.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240483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understand that Christians believe God is loving and forgiving and can give examples of his forgiveness and grace from the parables/ stories I have learnt about.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316888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531558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702159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170605"/>
                  </a:ext>
                </a:extLst>
              </a:tr>
              <a:tr h="198174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605376"/>
                  </a:ext>
                </a:extLst>
              </a:tr>
            </a:tbl>
          </a:graphicData>
        </a:graphic>
      </p:graphicFrame>
      <p:sp>
        <p:nvSpPr>
          <p:cNvPr id="11" name="AutoShape 19" descr="Image result for concret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5C316B-E8F0-B9CE-6B90-2FC3CDDF73F1}"/>
              </a:ext>
            </a:extLst>
          </p:cNvPr>
          <p:cNvSpPr txBox="1">
            <a:spLocks/>
          </p:cNvSpPr>
          <p:nvPr/>
        </p:nvSpPr>
        <p:spPr>
          <a:xfrm>
            <a:off x="749947" y="57244"/>
            <a:ext cx="8290612" cy="273090"/>
          </a:xfrm>
          <a:prstGeom prst="rect">
            <a:avLst/>
          </a:prstGeom>
        </p:spPr>
        <p:txBody>
          <a:bodyPr vert="horz" lIns="91440" tIns="45720" rIns="91440" bIns="45720" numCol="1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737C4D-4CD5-467D-B4F3-C2C545E87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181" y="0"/>
            <a:ext cx="9218162" cy="338285"/>
          </a:xfrm>
        </p:spPr>
        <p:txBody>
          <a:bodyPr numCol="1">
            <a:normAutofit fontScale="90000"/>
          </a:bodyPr>
          <a:lstStyle/>
          <a:p>
            <a:br>
              <a:rPr lang="en-US" sz="1800" b="1" dirty="0"/>
            </a:br>
            <a:r>
              <a:rPr lang="en-US" sz="1800" b="1" dirty="0"/>
              <a:t>Year Group 1/2   	Cycle B 	Term  1   </a:t>
            </a:r>
            <a:r>
              <a:rPr lang="en-GB" sz="1800" b="1" dirty="0"/>
              <a:t>How do Christians find out what God is like?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11602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BF44021674D44EA4E9073290118926" ma:contentTypeVersion="20" ma:contentTypeDescription="Create a new document." ma:contentTypeScope="" ma:versionID="c7080921f6e01dceb8f7f2c61d2e9d6f">
  <xsd:schema xmlns:xsd="http://www.w3.org/2001/XMLSchema" xmlns:xs="http://www.w3.org/2001/XMLSchema" xmlns:p="http://schemas.microsoft.com/office/2006/metadata/properties" xmlns:ns2="6f9a0114-eb1f-4db8-b315-8423719ee631" xmlns:ns3="0cd039e8-fabd-4e33-8398-dccf6085985c" targetNamespace="http://schemas.microsoft.com/office/2006/metadata/properties" ma:root="true" ma:fieldsID="b1482d90a430ed144f4ab3f55f2d5dac" ns2:_="" ns3:_="">
    <xsd:import namespace="6f9a0114-eb1f-4db8-b315-8423719ee631"/>
    <xsd:import namespace="0cd039e8-fabd-4e33-8398-dccf608598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9a0114-eb1f-4db8-b315-8423719ee6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47da020-fcd9-40fa-9a41-56601c1955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d039e8-fabd-4e33-8398-dccf6085985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10d52b6-9382-4bac-bde4-31a4af5cdab9}" ma:internalName="TaxCatchAll" ma:showField="CatchAllData" ma:web="0cd039e8-fabd-4e33-8398-dccf608598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d039e8-fabd-4e33-8398-dccf6085985c" xsi:nil="true"/>
    <lcf76f155ced4ddcb4097134ff3c332f xmlns="6f9a0114-eb1f-4db8-b315-8423719ee63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DED51F-53AE-40A7-A06B-4EAB0D79AF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9a0114-eb1f-4db8-b315-8423719ee631"/>
    <ds:schemaRef ds:uri="0cd039e8-fabd-4e33-8398-dccf608598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8F088D-5F2B-45D6-A37D-A56639AFFF7A}">
  <ds:schemaRefs>
    <ds:schemaRef ds:uri="0cd039e8-fabd-4e33-8398-dccf6085985c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6f9a0114-eb1f-4db8-b315-8423719ee631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9F3A420-F325-4BF4-AD6B-73944AE4C3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129</TotalTime>
  <Words>663</Words>
  <Application>Microsoft Office PowerPoint</Application>
  <PresentationFormat>A4 Paper (210x297 mm)</PresentationFormat>
  <Paragraphs>125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Year Group 1/2    Cycle B  Term  1   How do Christians find out what God is like?</vt:lpstr>
      <vt:lpstr> Year Group 1/2    Cycle B  Term  1   How do Christians find out what God is like?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Jill Murphy | Year One | Autumn 2</dc:title>
  <dc:creator>Jon Brunskill</dc:creator>
  <cp:lastModifiedBy>Lisa Davies</cp:lastModifiedBy>
  <cp:revision>172</cp:revision>
  <cp:lastPrinted>2022-03-03T10:05:56Z</cp:lastPrinted>
  <dcterms:created xsi:type="dcterms:W3CDTF">2017-10-15T20:56:30Z</dcterms:created>
  <dcterms:modified xsi:type="dcterms:W3CDTF">2026-09-18T06:41:39Z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0x01010053BF44021674D44EA4E9073290118926</vt:lpwstr>
  </property>
  <property fmtid="{D5CDD505-2E9C-101B-9397-08002B2CF9AE}" pid="3" name="MediaServiceImageTags">
    <vt:lpwstr/>
  </property>
</Properties>
</file>