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4"/>
  </p:sldMasterIdLst>
  <p:notesMasterIdLst>
    <p:notesMasterId r:id="rId7"/>
  </p:notesMasterIdLst>
  <p:sldIdLst>
    <p:sldId id="256" r:id="rId5"/>
    <p:sldId id="258" r:id="rId6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334910-34C9-4781-8D9D-4A964F40D9D8}" v="59" dt="2023-10-24T14:13:28.2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95" d="100"/>
          <a:sy n="95" d="100"/>
        </p:scale>
        <p:origin x="754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numCol="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94" tIns="45647" rIns="91294" bIns="45647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13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0403" y="47193"/>
            <a:ext cx="8290612" cy="273090"/>
          </a:xfrm>
        </p:spPr>
        <p:txBody>
          <a:bodyPr numCol="1">
            <a:normAutofit fontScale="90000"/>
          </a:bodyPr>
          <a:lstStyle/>
          <a:p>
            <a:r>
              <a:rPr lang="en-US" sz="1800" b="1" dirty="0"/>
              <a:t>Year Group 1/2   	Cycle A 	Term 2	</a:t>
            </a:r>
            <a:r>
              <a:rPr lang="en-GB" sz="1800" b="1" dirty="0"/>
              <a:t>What do most Christians celebrate together?</a:t>
            </a:r>
            <a:r>
              <a:rPr lang="en-US" sz="1800" b="1" dirty="0"/>
              <a:t>	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883118"/>
              </p:ext>
            </p:extLst>
          </p:nvPr>
        </p:nvGraphicFramePr>
        <p:xfrm>
          <a:off x="72737" y="414793"/>
          <a:ext cx="3399191" cy="54349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09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0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510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Key Vocabulary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7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Old Testament 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Books of the Bible written before the birth of Jesus. </a:t>
                      </a: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4101498794"/>
                  </a:ext>
                </a:extLst>
              </a:tr>
              <a:tr h="2669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>
                          <a:latin typeface="+mn-lt"/>
                          <a:cs typeface="Arial" panose="020B0604020202020204" pitchFamily="34" charset="0"/>
                        </a:rPr>
                        <a:t>New testament 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de-DE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Books of the Bible written after Jesus‘ birth. </a:t>
                      </a: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640">
                <a:tc>
                  <a:txBody>
                    <a:bodyPr/>
                    <a:lstStyle/>
                    <a:p>
                      <a:r>
                        <a:rPr lang="de-DE" sz="1200" b="0" dirty="0">
                          <a:latin typeface="+mn-lt"/>
                          <a:cs typeface="Arial" panose="020B0604020202020204" pitchFamily="34" charset="0"/>
                        </a:rPr>
                        <a:t>Gospel 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Good news </a:t>
                      </a:r>
                      <a:endParaRPr lang="en-GB" sz="1200" b="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096467875"/>
                  </a:ext>
                </a:extLst>
              </a:tr>
              <a:tr h="267193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Gospels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The first four books of the New Testament – written by Matthew, Mark, Luke and John</a:t>
                      </a:r>
                      <a:endParaRPr lang="en-GB" sz="1200" b="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7193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Prophecy 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Being able to tell what is going to happen in the future</a:t>
                      </a:r>
                      <a:endParaRPr lang="en-GB" sz="1200" b="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82996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Baptism 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 Christian sacrament of sprinkling water on the person’s head or full immersion that symbolizes cleansing and the admission into the Christian Church. </a:t>
                      </a: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  <a:tr h="2801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Frankincense 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Aromatic oil used in temples in the Old Testament times</a:t>
                      </a: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4079908725"/>
                  </a:ext>
                </a:extLst>
              </a:tr>
              <a:tr h="2801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Myrrh 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Used as an anointing or embalming oil. </a:t>
                      </a: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795189051"/>
                  </a:ext>
                </a:extLst>
              </a:tr>
              <a:tr h="2801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Luke 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 doctor who was a friend of Paul.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767126355"/>
                  </a:ext>
                </a:extLst>
              </a:tr>
              <a:tr h="2801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Matthew 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He was a tax collector before he became of the Twelve Apostles </a:t>
                      </a: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52579553"/>
                  </a:ext>
                </a:extLst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0" y="320283"/>
            <a:ext cx="9906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893003"/>
              </p:ext>
            </p:extLst>
          </p:nvPr>
        </p:nvGraphicFramePr>
        <p:xfrm>
          <a:off x="3509358" y="413375"/>
          <a:ext cx="3330196" cy="592924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301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5736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5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Sticky Knowledge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755">
                <a:tc>
                  <a:txBody>
                    <a:bodyPr/>
                    <a:lstStyle/>
                    <a:p>
                      <a:r>
                        <a:rPr lang="en-GB" sz="1200" dirty="0"/>
                        <a:t>God’s Son was born to Mary and Joseph in Bethlehem. </a:t>
                      </a: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7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The Old </a:t>
                      </a: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Testament has described the coming of God’s promised king in prophecies. </a:t>
                      </a: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The word gospel means good news. </a:t>
                      </a: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509847"/>
                  </a:ext>
                </a:extLst>
              </a:tr>
              <a:tr h="2114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The Gospels of Luke and Matthew tell us about the birth of Jesus. </a:t>
                      </a: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9542974"/>
                  </a:ext>
                </a:extLst>
              </a:tr>
              <a:tr h="2644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The gifts of the Magi show who Jesus is.  </a:t>
                      </a: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Christians celebrate events in the life of Jesus: his birth, Christmas, and his death, Easter. </a:t>
                      </a: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</a:t>
                      </a:r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hen Christians get baptised, they show that they belong to God’s family.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0991462"/>
                  </a:ext>
                </a:extLst>
              </a:tr>
              <a:tr h="2136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Jesus told his disciples to continue to spread the good news, the gospel, and baptise people. </a:t>
                      </a: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0042769"/>
                  </a:ext>
                </a:extLst>
              </a:tr>
              <a:tr h="2517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3051836"/>
                  </a:ext>
                </a:extLst>
              </a:tr>
              <a:tr h="2517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Examples of Greater Depth Understanding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0587426"/>
                  </a:ext>
                </a:extLst>
              </a:tr>
              <a:tr h="2517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Children can name the four gospel writers 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9144618"/>
                  </a:ext>
                </a:extLst>
              </a:tr>
              <a:tr h="2517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Children can explain what each gift symbolises in the life of Jesus e.g. The Gold means Jesus was born to be the King.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6076027"/>
                  </a:ext>
                </a:extLst>
              </a:tr>
              <a:tr h="2517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Children can name and explain several names for Jesus from the Gospels of Luke and Matthew.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2957890"/>
                  </a:ext>
                </a:extLst>
              </a:tr>
              <a:tr h="2517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Children can make links between Jesus’ great commission (the task to spread the good news and making disciples) with the baptismal service. 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5320202"/>
                  </a:ext>
                </a:extLst>
              </a:tr>
              <a:tr h="2517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Children can give examples of some Old Testament prophecies that were fulfilled in the New Testament.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45219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100775"/>
              </p:ext>
            </p:extLst>
          </p:nvPr>
        </p:nvGraphicFramePr>
        <p:xfrm>
          <a:off x="6839554" y="413375"/>
          <a:ext cx="2934789" cy="293847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6571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2678218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326719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Key Questions</a:t>
                      </a:r>
                    </a:p>
                  </a:txBody>
                  <a:tcPr marL="74295" marR="74295" marT="37148" marB="37148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What are the symbols of Christmas? </a:t>
                      </a:r>
                      <a:endParaRPr lang="de-DE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701748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What do the gospels say about the birth of Jesus?</a:t>
                      </a: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721669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What Old Testament prophecies are fulfilled in the birth of Jesus?</a:t>
                      </a: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240483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What do the gifts of the Magi tell us about who Jesus is? 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316888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+mn-lt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What are the most important names of Jesus in the Gospels of Luke and Matthew?</a:t>
                      </a: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531558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+mn-lt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Why is baptism an important celebration for Christians? 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702159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+mn-lt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What does Jesus say in the great commission? 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731806"/>
                  </a:ext>
                </a:extLst>
              </a:tr>
            </a:tbl>
          </a:graphicData>
        </a:graphic>
      </p:graphicFrame>
      <p:sp>
        <p:nvSpPr>
          <p:cNvPr id="11" name="AutoShape 19" descr="Image result for concret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0FA4AAB-487D-4524-B2B7-D81DE4FEEC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395018"/>
              </p:ext>
            </p:extLst>
          </p:nvPr>
        </p:nvGraphicFramePr>
        <p:xfrm>
          <a:off x="6839554" y="4168435"/>
          <a:ext cx="2934789" cy="217170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3478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Spirituality </a:t>
                      </a:r>
                    </a:p>
                  </a:txBody>
                  <a:tcPr marL="74295" marR="74295" marT="37148" marB="37148">
                    <a:solidFill>
                      <a:srgbClr val="66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394826"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Window Moments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Why did Jesus (God) humble himself and choose to be born as a baby?</a:t>
                      </a:r>
                      <a:r>
                        <a:rPr 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701748"/>
                  </a:ext>
                </a:extLst>
              </a:tr>
              <a:tr h="394826"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Mirror Moments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What am I most grateful for at Christmas time? 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60328"/>
                  </a:ext>
                </a:extLst>
              </a:tr>
              <a:tr h="394826"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Door Moments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How can I bring happiness to others during Christmas?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319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0403" y="47193"/>
            <a:ext cx="8290612" cy="273090"/>
          </a:xfrm>
        </p:spPr>
        <p:txBody>
          <a:bodyPr numCol="1">
            <a:normAutofit fontScale="90000"/>
          </a:bodyPr>
          <a:lstStyle/>
          <a:p>
            <a:r>
              <a:rPr lang="en-US" sz="1800" b="1" dirty="0"/>
              <a:t>Year Group 1/2   	Cycle A 	Term 1	</a:t>
            </a:r>
            <a:r>
              <a:rPr lang="en-GB" sz="1800" b="1" dirty="0"/>
              <a:t>Why do most Christians call God creator?</a:t>
            </a:r>
            <a:r>
              <a:rPr lang="en-US" sz="1800" b="1" dirty="0"/>
              <a:t>	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075794"/>
              </p:ext>
            </p:extLst>
          </p:nvPr>
        </p:nvGraphicFramePr>
        <p:xfrm>
          <a:off x="72737" y="414793"/>
          <a:ext cx="3362562" cy="382334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92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3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9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5109">
                <a:tc gridSpan="3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Prior Vocabulary</a:t>
                      </a:r>
                    </a:p>
                  </a:txBody>
                  <a:tcPr marL="74295" marR="74295" marT="37148" marB="37148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776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+mn-lt"/>
                        </a:rPr>
                        <a:t>1</a:t>
                      </a:r>
                      <a:endParaRPr lang="en-US" sz="105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Church 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 building and the name given for a group of Christian believers who meet regularly</a:t>
                      </a:r>
                      <a:endParaRPr lang="en-GB" sz="1200" b="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4101498794"/>
                  </a:ext>
                </a:extLst>
              </a:tr>
              <a:tr h="266932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+mn-lt"/>
                        </a:rPr>
                        <a:t>2</a:t>
                      </a:r>
                      <a:endParaRPr lang="en-US" sz="105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Christian celebrations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Events and occasions that Christians celebrate together</a:t>
                      </a: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640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+mn-lt"/>
                        </a:rPr>
                        <a:t>3</a:t>
                      </a:r>
                      <a:endParaRPr lang="en-US" sz="105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Christmas 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Christians celebrate the birth of Jesus. </a:t>
                      </a: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096467875"/>
                  </a:ext>
                </a:extLst>
              </a:tr>
              <a:tr h="410547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+mn-lt"/>
                        </a:rPr>
                        <a:t>4</a:t>
                      </a:r>
                      <a:endParaRPr lang="en-US" sz="105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Easter 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Christians celebrate the death and resurrection of Jesus. </a:t>
                      </a:r>
                      <a:endParaRPr lang="en-GB" sz="1200" b="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+mn-lt"/>
                        </a:rPr>
                        <a:t>5</a:t>
                      </a:r>
                      <a:endParaRPr lang="en-US" sz="105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Jesus 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God’s Son – part of the Trinity</a:t>
                      </a:r>
                      <a:endParaRPr lang="en-GB" sz="1200" b="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+mn-lt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Christening </a:t>
                      </a:r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 Christian celebration of baptizing and naming a baby. </a:t>
                      </a:r>
                      <a:endParaRPr lang="en-GB" sz="1200" b="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17864713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+mn-lt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1692239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739629185"/>
                  </a:ext>
                </a:extLst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0" y="320283"/>
            <a:ext cx="9906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735204"/>
              </p:ext>
            </p:extLst>
          </p:nvPr>
        </p:nvGraphicFramePr>
        <p:xfrm>
          <a:off x="3509358" y="413375"/>
          <a:ext cx="3292766" cy="289748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7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5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5736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GB" sz="15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Prior Knowledge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755">
                <a:tc>
                  <a:txBody>
                    <a:bodyPr/>
                    <a:lstStyle/>
                    <a:p>
                      <a:r>
                        <a:rPr lang="en-GB" altLang="en-GB" sz="1050" b="0" dirty="0"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There are things that Christians do that show that they belong e.g., baptism and going to church. </a:t>
                      </a: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755">
                <a:tc>
                  <a:txBody>
                    <a:bodyPr/>
                    <a:lstStyle/>
                    <a:p>
                      <a:r>
                        <a:rPr lang="en-GB" altLang="en-GB" sz="1050" b="0" dirty="0"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Christmas is one of the most important Christian celebrations. 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755">
                <a:tc>
                  <a:txBody>
                    <a:bodyPr/>
                    <a:lstStyle/>
                    <a:p>
                      <a:r>
                        <a:rPr lang="en-GB" altLang="en-GB" sz="1050" b="0" dirty="0"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People like celebrating the important events in life e.g., birthdays, graduation, marriage, retirement. 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509847"/>
                  </a:ext>
                </a:extLst>
              </a:tr>
              <a:tr h="264476">
                <a:tc>
                  <a:txBody>
                    <a:bodyPr/>
                    <a:lstStyle/>
                    <a:p>
                      <a:r>
                        <a:rPr lang="en-GB" altLang="en-GB" sz="1050" b="0" dirty="0"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Celebrations help people to feel part of a community. 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r>
                        <a:rPr lang="en-GB" altLang="en-GB" sz="1050" b="0" dirty="0">
                          <a:latin typeface="+mn-lt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Celebrations often involve special foods. 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r>
                        <a:rPr lang="en-US" altLang="en-GB" sz="1050" b="0" dirty="0">
                          <a:latin typeface="+mn-lt"/>
                          <a:cs typeface="Arial" panose="020B0604020202020204" pitchFamily="34" charset="0"/>
                        </a:rPr>
                        <a:t>6</a:t>
                      </a:r>
                      <a:endParaRPr lang="en-GB" altLang="en-GB" sz="105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There are lots of ways to celebrate. </a:t>
                      </a: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5466529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3509170"/>
              </p:ext>
            </p:extLst>
          </p:nvPr>
        </p:nvGraphicFramePr>
        <p:xfrm>
          <a:off x="6839554" y="413375"/>
          <a:ext cx="2934789" cy="356141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6571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2678218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326719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Learning Outcomes</a:t>
                      </a:r>
                    </a:p>
                  </a:txBody>
                  <a:tcPr marL="74295" marR="74295" marT="37148" marB="37148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can describe the key features of Christmas e.g., church services, carols, symbols of light, thanksgiving. 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701748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 can explain what light represent at Christmas for Christians. 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721669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 can recall some facts about the birth of Jesus </a:t>
                      </a:r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from the two Gospels about his early life. 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240483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I can explain what happens at a baptism and describe the artefacts used. 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316888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+mn-lt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I can explain why baptism is an important celebration in the life of a Christian. 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531558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+mn-lt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I understand that it means new life and new beginning for them.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702159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170605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605376"/>
                  </a:ext>
                </a:extLst>
              </a:tr>
            </a:tbl>
          </a:graphicData>
        </a:graphic>
      </p:graphicFrame>
      <p:sp>
        <p:nvSpPr>
          <p:cNvPr id="11" name="AutoShape 19" descr="Image result for concret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1602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d039e8-fabd-4e33-8398-dccf6085985c" xsi:nil="true"/>
    <lcf76f155ced4ddcb4097134ff3c332f xmlns="6f9a0114-eb1f-4db8-b315-8423719ee63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BF44021674D44EA4E9073290118926" ma:contentTypeVersion="19" ma:contentTypeDescription="Create a new document." ma:contentTypeScope="" ma:versionID="c1e3aedcc4c88b2220f5cae7cd90ea02">
  <xsd:schema xmlns:xsd="http://www.w3.org/2001/XMLSchema" xmlns:xs="http://www.w3.org/2001/XMLSchema" xmlns:p="http://schemas.microsoft.com/office/2006/metadata/properties" xmlns:ns2="6f9a0114-eb1f-4db8-b315-8423719ee631" xmlns:ns3="0cd039e8-fabd-4e33-8398-dccf6085985c" targetNamespace="http://schemas.microsoft.com/office/2006/metadata/properties" ma:root="true" ma:fieldsID="19db4d9d11514d7e2ba5c098b00e4e64" ns2:_="" ns3:_="">
    <xsd:import namespace="6f9a0114-eb1f-4db8-b315-8423719ee631"/>
    <xsd:import namespace="0cd039e8-fabd-4e33-8398-dccf608598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a0114-eb1f-4db8-b315-8423719ee6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947da020-fcd9-40fa-9a41-56601c1955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d039e8-fabd-4e33-8398-dccf6085985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b10d52b6-9382-4bac-bde4-31a4af5cdab9}" ma:internalName="TaxCatchAll" ma:showField="CatchAllData" ma:web="0cd039e8-fabd-4e33-8398-dccf608598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8F088D-5F2B-45D6-A37D-A56639AFFF7A}">
  <ds:schemaRefs>
    <ds:schemaRef ds:uri="http://schemas.microsoft.com/office/2006/metadata/properties"/>
    <ds:schemaRef ds:uri="http://schemas.microsoft.com/office/infopath/2007/PartnerControls"/>
    <ds:schemaRef ds:uri="0cd039e8-fabd-4e33-8398-dccf6085985c"/>
    <ds:schemaRef ds:uri="6f9a0114-eb1f-4db8-b315-8423719ee631"/>
  </ds:schemaRefs>
</ds:datastoreItem>
</file>

<file path=customXml/itemProps2.xml><?xml version="1.0" encoding="utf-8"?>
<ds:datastoreItem xmlns:ds="http://schemas.openxmlformats.org/officeDocument/2006/customXml" ds:itemID="{19F3A420-F325-4BF4-AD6B-73944AE4C3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41B126-C10A-4568-9142-6F1615A28C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9a0114-eb1f-4db8-b315-8423719ee631"/>
    <ds:schemaRef ds:uri="0cd039e8-fabd-4e33-8398-dccf608598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12579</TotalTime>
  <Words>775</Words>
  <Application>Microsoft Office PowerPoint</Application>
  <PresentationFormat>A4 Paper (210x297 mm)</PresentationFormat>
  <Paragraphs>111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Year Group 1/2    Cycle A  Term 2 What do most Christians celebrate together?  </vt:lpstr>
      <vt:lpstr>Year Group 1/2    Cycle A  Term 1 Why do most Christians call God creator?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Lisa Davies</cp:lastModifiedBy>
  <cp:revision>156</cp:revision>
  <cp:lastPrinted>2022-03-03T10:05:56Z</cp:lastPrinted>
  <dcterms:created xsi:type="dcterms:W3CDTF">2017-10-15T20:56:30Z</dcterms:created>
  <dcterms:modified xsi:type="dcterms:W3CDTF">2025-11-10T13:36:44Z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0x01010053BF44021674D44EA4E9073290118926</vt:lpwstr>
  </property>
  <property fmtid="{D5CDD505-2E9C-101B-9397-08002B2CF9AE}" pid="3" name="MediaServiceImageTags">
    <vt:lpwstr/>
  </property>
</Properties>
</file>