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79" autoAdjust="0"/>
    <p:restoredTop sz="94627"/>
  </p:normalViewPr>
  <p:slideViewPr>
    <p:cSldViewPr snapToGrid="0" snapToObjects="1">
      <p:cViewPr varScale="1">
        <p:scale>
          <a:sx n="92" d="100"/>
          <a:sy n="92" d="100"/>
        </p:scale>
        <p:origin x="341" y="101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Science  -  Year Group: 1 / 2    Term: Summer   Topic: Plants	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100974"/>
              </p:ext>
            </p:extLst>
          </p:nvPr>
        </p:nvGraphicFramePr>
        <p:xfrm>
          <a:off x="72757" y="433428"/>
          <a:ext cx="3019578" cy="589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39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germinate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When a seed starts to sprout and grow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seedling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very young plant that has just started to grow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74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seed coat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tough outer layer that protects a seed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1222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embryo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tiny baby plant inside a seed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75756"/>
                  </a:ext>
                </a:extLst>
              </a:tr>
              <a:tr h="1222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food store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energy-rich food packed inside a seed to help it grow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934269"/>
                  </a:ext>
                </a:extLst>
              </a:tr>
              <a:tr h="21590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nutrient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substance in soil that helps plants grow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86946"/>
                  </a:ext>
                </a:extLst>
              </a:tr>
              <a:tr h="21590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disperse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 spread or scatter seeds away from the parent plant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997131"/>
                  </a:ext>
                </a:extLst>
              </a:tr>
              <a:tr h="21590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pollinate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 move pollen from one flower to another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441226"/>
                  </a:ext>
                </a:extLst>
              </a:tr>
              <a:tr h="21590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condition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environment a plant needs to grow well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30737"/>
                  </a:ext>
                </a:extLst>
              </a:tr>
              <a:tr h="1690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lifecycle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stages a plant goes through from seed to seed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756846"/>
                  </a:ext>
                </a:extLst>
              </a:tr>
              <a:tr h="1690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pesticide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chemical used to kill insects or other animals that damage plants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160303"/>
                  </a:ext>
                </a:extLst>
              </a:tr>
              <a:tr h="1690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predator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 animal that hunts and eats other living things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81584"/>
                  </a:ext>
                </a:extLst>
              </a:tr>
              <a:tr h="1690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environment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 natural world around us — air, water, soil and living things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663960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196037"/>
              </p:ext>
            </p:extLst>
          </p:nvPr>
        </p:nvGraphicFramePr>
        <p:xfrm>
          <a:off x="3157589" y="415094"/>
          <a:ext cx="3060331" cy="59264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60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017">
                <a:tc>
                  <a:txBody>
                    <a:bodyPr/>
                    <a:lstStyle/>
                    <a:p>
                      <a:pPr algn="ctr"/>
                      <a:r>
                        <a:rPr lang="en-GB" altLang="en-GB" dirty="0">
                          <a:latin typeface="+mn-lt"/>
                        </a:rPr>
                        <a:t>Sticky Knowledge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Plants need water, light and a suitable temperature to grow and stay healthy.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Seeds and bulbs grow into mature plants.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1916700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r>
                        <a:rPr lang="en-GB" sz="1200" dirty="0"/>
                        <a:t>As the plant grows bigger, it develops leaves, stems and flowers.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Plants grow at different speeds depending on their needs.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0676510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Seeds can be dispersed by wind, water, animals and by explosion.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7362282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Many predators eat plants, pesticides are used to protect plants. Some pesticides are harmful to the environment.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1898215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Many animals (predators) eat plants. Pesticides are chemicals used to protect plants — but some can harm the environment.</a:t>
                      </a:r>
                      <a:endParaRPr lang="en-US" sz="12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9477412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Plants make their own food through their leaves using sunlight (photosynthesis).</a:t>
                      </a:r>
                      <a:endParaRPr lang="en-US" sz="12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8385634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Greater Depth Knowledge</a:t>
                      </a:r>
                      <a:endParaRPr lang="en-GB" sz="1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583492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Seeds have everything inside them that they need to grow.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255993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Without the right conditions (light, water, warmth, air) a seed will not germinate.</a:t>
                      </a: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1709417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Leaves are essential — they capture sunlight to make food for the plant.</a:t>
                      </a: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2538136"/>
                  </a:ext>
                </a:extLst>
              </a:tr>
              <a:tr h="138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Some pesticides kill helpful insects (like bees) as well as harmful ones — this harms plants and the environment.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995384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92120"/>
              </p:ext>
            </p:extLst>
          </p:nvPr>
        </p:nvGraphicFramePr>
        <p:xfrm>
          <a:off x="6270171" y="415095"/>
          <a:ext cx="3504172" cy="25889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04172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32671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Key Questions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 Do plants all need the same things to grow?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Which plants cannot be eaten?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What do plants need to grow and stay healthy?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What are the different  ways that seeds are spread?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861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What happens inside a seed when it is germinated?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159835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How do living things depend on plants?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34435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Why might pesticides be harmful to the environment?</a:t>
                      </a:r>
                      <a:endParaRPr lang="en-US" sz="1200" dirty="0"/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020554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How can we protect plants without harming other living things?</a:t>
                      </a:r>
                      <a:endParaRPr lang="en-US" sz="1200" dirty="0"/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670014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271D4F63-3F3A-4FD8-B3E7-18930B5C5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586912"/>
              </p:ext>
            </p:extLst>
          </p:nvPr>
        </p:nvGraphicFramePr>
        <p:xfrm>
          <a:off x="6270171" y="3233804"/>
          <a:ext cx="3439094" cy="3093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39094">
                  <a:extLst>
                    <a:ext uri="{9D8B030D-6E8A-4147-A177-3AD203B41FA5}">
                      <a16:colId xmlns:a16="http://schemas.microsoft.com/office/drawing/2014/main" val="2084607234"/>
                    </a:ext>
                  </a:extLst>
                </a:gridCol>
              </a:tblGrid>
              <a:tr h="321477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Spiritual Moments – wonder and reflection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112019"/>
                  </a:ext>
                </a:extLst>
              </a:tr>
              <a:tr h="321477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FF0000"/>
                          </a:solidFill>
                        </a:rPr>
                        <a:t>I wonder …</a:t>
                      </a:r>
                    </a:p>
                    <a:p>
                      <a:r>
                        <a:rPr lang="en-GB" sz="1100" dirty="0"/>
                        <a:t>How a tiny seed contains everything it needs to become a huge plant?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Why plants grow towards the light. What might that teach us?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372470"/>
                  </a:ext>
                </a:extLst>
              </a:tr>
              <a:tr h="321477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FF0000"/>
                          </a:solidFill>
                        </a:rPr>
                        <a:t>Time to reflect ….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Think of something in your own life that started very small but grew into something important.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How do YOU need to be cared for to grow well — just like a plant needs water and light?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334629"/>
                  </a:ext>
                </a:extLst>
              </a:tr>
              <a:tr h="321477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FF0000"/>
                          </a:solidFill>
                        </a:rPr>
                        <a:t>Awe and appreciation…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1A2E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Take a moment to look closely at a seed or plant. What amazes you most about it?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37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GB" sz="1800" b="1" dirty="0"/>
              <a:t>Science - Year Group: 1 / 2    Term: Summer   Topic: Plants</a:t>
            </a:r>
            <a:endParaRPr lang="en-US" sz="1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53969"/>
              </p:ext>
            </p:extLst>
          </p:nvPr>
        </p:nvGraphicFramePr>
        <p:xfrm>
          <a:off x="155575" y="408763"/>
          <a:ext cx="3028300" cy="582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4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Prior Vocabulary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plant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Living things that grow from soil.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leaves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These are usually flat and green and grow from the stem.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seed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A small part of a flower that grows into a new plant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81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flower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baseline="0" dirty="0">
                          <a:latin typeface="+mn-lt"/>
                          <a:cs typeface="Arial" panose="020B0604020202020204" pitchFamily="34" charset="0"/>
                        </a:rPr>
                        <a:t>The part of a plant that has petals.</a:t>
                      </a:r>
                      <a:endParaRPr lang="en-GB" sz="1200" b="0" baseline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petal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The soft brightly-</a:t>
                      </a:r>
                      <a:r>
                        <a:rPr lang="en-US" sz="1200" b="0" dirty="0" err="1">
                          <a:latin typeface="+mn-lt"/>
                        </a:rPr>
                        <a:t>coloured</a:t>
                      </a:r>
                      <a:r>
                        <a:rPr lang="en-US" sz="1200" b="0" dirty="0">
                          <a:latin typeface="+mn-lt"/>
                        </a:rPr>
                        <a:t> part of a flower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99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stem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The stem of a plant holds it upright.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Trunk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Thick woody stem of a tree.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19999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Soil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A mixture of materials that cover the Earth’s surface.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3187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habitat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A place where things live and grow.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499990763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root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</a:rPr>
                        <a:t>A root. is a part of a plant that is usually hidden underground. They hold the plant in the ground and take water from the soil.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619372616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Acorn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The nut of an oak tree.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81386946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  <a:cs typeface="Arial" panose="020B0604020202020204" pitchFamily="34" charset="0"/>
                        </a:rPr>
                        <a:t>Conker </a:t>
                      </a:r>
                      <a:endParaRPr lang="en-GB" sz="14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The nut of a horse chestnut tree.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210441226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+mn-lt"/>
                          <a:cs typeface="Arial" panose="020B0604020202020204" pitchFamily="34" charset="0"/>
                        </a:rPr>
                        <a:t>Weed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  <a:cs typeface="Arial" panose="020B0604020202020204" pitchFamily="34" charset="0"/>
                        </a:rPr>
                        <a:t>A plant that grows where it is not wanted.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465360152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98029"/>
              </p:ext>
            </p:extLst>
          </p:nvPr>
        </p:nvGraphicFramePr>
        <p:xfrm>
          <a:off x="3365485" y="428808"/>
          <a:ext cx="2932432" cy="20455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32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730">
                <a:tc>
                  <a:txBody>
                    <a:bodyPr/>
                    <a:lstStyle/>
                    <a:p>
                      <a:pPr algn="ctr"/>
                      <a:r>
                        <a:rPr lang="en-US" altLang="en-GB" dirty="0"/>
                        <a:t>Prior Knowledge</a:t>
                      </a:r>
                      <a:endParaRPr lang="en-GB" altLang="en-GB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Leaves are different shapes which helps them survive.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8027827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Plants need to be cared for to ensure they survive.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US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Plants are living things that change as they grow and mature.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Plants need water to survive.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 plants can be eaten and some are dangerous for us.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879655"/>
              </p:ext>
            </p:extLst>
          </p:nvPr>
        </p:nvGraphicFramePr>
        <p:xfrm>
          <a:off x="6419554" y="413277"/>
          <a:ext cx="3126557" cy="3535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2655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86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Future Learning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+mn-lt"/>
                          <a:cs typeface="Arial" panose="020B0604020202020204" pitchFamily="34" charset="0"/>
                        </a:rPr>
                        <a:t>Year 3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46581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algn="l"/>
                      <a:r>
                        <a:rPr lang="en-GB" sz="12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Identify and describe the functions of different parts of flowering plants: roots, stem/trunk, leaves and flowers</a:t>
                      </a:r>
                      <a:br>
                        <a:rPr lang="en-GB" sz="12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</a:br>
                      <a:endParaRPr lang="en-GB" sz="1200" b="0" i="0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en-GB" sz="12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Explore the requirements of plants for life and growth (air, light, water, nutrients from soil, and room to grow) and how they vary from plant to plant</a:t>
                      </a:r>
                    </a:p>
                    <a:p>
                      <a:pPr algn="l"/>
                      <a:endParaRPr lang="en-GB" sz="1200" b="0" i="0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en-GB" sz="12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Investigate the way in which water is transported within plants</a:t>
                      </a:r>
                    </a:p>
                    <a:p>
                      <a:pPr algn="l"/>
                      <a:endParaRPr lang="en-GB" sz="1200" b="0" i="0" dirty="0">
                        <a:solidFill>
                          <a:srgbClr val="333333"/>
                        </a:solidFill>
                        <a:effectLst/>
                        <a:latin typeface="+mn-lt"/>
                      </a:endParaRPr>
                    </a:p>
                    <a:p>
                      <a:pPr algn="l"/>
                      <a:r>
                        <a:rPr lang="en-GB" sz="1200" b="0" i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Explore the part that flowers play in the life cycle of flowering plants, including pollination, seed formation and seed dispersal.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841048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9013BF-7FF9-045C-BE17-85373DAE9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401" y="2992595"/>
            <a:ext cx="2642227" cy="16875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66F5E8-EA57-BA56-8E76-D6346A162D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2040" y="5306327"/>
            <a:ext cx="1189661" cy="95172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77BE326-A757-DC12-FE79-7C75CFD223AE}"/>
              </a:ext>
            </a:extLst>
          </p:cNvPr>
          <p:cNvSpPr txBox="1"/>
          <p:nvPr/>
        </p:nvSpPr>
        <p:spPr>
          <a:xfrm>
            <a:off x="4831701" y="5782191"/>
            <a:ext cx="1299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acorn</a:t>
            </a:r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AB2259-9B60-4D49-AB5B-02C923CAE4EE}"/>
              </a:ext>
            </a:extLst>
          </p:cNvPr>
          <p:cNvSpPr txBox="1"/>
          <p:nvPr/>
        </p:nvSpPr>
        <p:spPr>
          <a:xfrm>
            <a:off x="5422136" y="4495516"/>
            <a:ext cx="1299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conker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519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9143</TotalTime>
  <Words>837</Words>
  <Application>Microsoft Office PowerPoint</Application>
  <PresentationFormat>A4 Paper (210x297 mm)</PresentationFormat>
  <Paragraphs>106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 Theme</vt:lpstr>
      <vt:lpstr>Science  -  Year Group: 1 / 2    Term: Summer   Topic: Plants  </vt:lpstr>
      <vt:lpstr>Science - Year Group: 1 / 2    Term: Summer   Topic: Plants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Lisa Davies</cp:lastModifiedBy>
  <cp:revision>112</cp:revision>
  <cp:lastPrinted>2023-03-31T10:26:07Z</cp:lastPrinted>
  <dcterms:created xsi:type="dcterms:W3CDTF">2017-10-15T20:56:30Z</dcterms:created>
  <dcterms:modified xsi:type="dcterms:W3CDTF">2026-05-20T13:15:51Z</dcterms:modified>
</cp:coreProperties>
</file>