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0A66C-C74F-42D9-852C-FC97814476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F79588-91FF-4B2C-99B0-F591058647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F3844-AFC3-469B-A9F9-91F7935A9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F9EA-3E02-4A21-B47C-2C54506A6F94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33449-3333-4104-B5B5-87E8FB4B2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90DE5-843F-4861-9F03-5A12ACEDB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D00B-7C34-491E-B52F-C80CD94C7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751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FEC3C-AD3B-4C94-98A4-14067A20C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67A25D-F7FD-41BB-B6E8-3B221A6302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4C248-6A0A-4E12-A256-9520F7D52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F9EA-3E02-4A21-B47C-2C54506A6F94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FBDF2-D2C4-407A-9845-CBD24F196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ADE29-1E68-40C2-B03F-4F5AB3E3E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D00B-7C34-491E-B52F-C80CD94C7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500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9DCA2F-A666-4342-987D-D2F2FE6452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4F06EA-E044-4B3E-A56D-A849A0F069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1BC9F-D7DA-493D-A1D5-628484ED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F9EA-3E02-4A21-B47C-2C54506A6F94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29F737-B441-43E3-B753-7CEA2D4FF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53CC1-97C2-4D0B-AE6A-A9E132D48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D00B-7C34-491E-B52F-C80CD94C7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285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9CDF7-D1B8-4A00-9753-AB182D3E2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80A83-C42C-4050-8F5C-750AB60CE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7A7D6C-4725-498E-8E57-9D6D3BF7D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F9EA-3E02-4A21-B47C-2C54506A6F94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417C5-F615-4BF2-84CF-A16075D9E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C84BB-334A-4B2F-AC81-4EB18C0DF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D00B-7C34-491E-B52F-C80CD94C7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907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583D0-A909-428C-B0E0-13E2FB888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F73A0A-C7A4-43A8-A01D-F80A255CC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5BAC-7241-4842-ACA7-299815331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F9EA-3E02-4A21-B47C-2C54506A6F94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BDE0BA-6506-4C60-891F-F41C29674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59092-4AB4-4B2B-A6BF-96A966AD5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D00B-7C34-491E-B52F-C80CD94C7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906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0FC2D-864D-49D8-8687-D313A4BE2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E5A83-25ED-4AFD-92C5-AB230DAA93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B540BE-57CF-4423-98B7-F653A7AF5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7C187F-3B2B-4F1B-BAB8-1F94C503F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F9EA-3E02-4A21-B47C-2C54506A6F94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E7B2D3-3904-4CD4-9796-B76A6A301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04BBF8-0CA3-4927-B76F-BC156AF71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D00B-7C34-491E-B52F-C80CD94C7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355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D076C-4013-409E-BAD2-3473F7BAA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A6AA7-7A64-4718-A97E-B838846929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069420-52B6-437F-B514-B75491355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0D5C2B-8FF1-465B-B30C-799B9AD009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0A4232-4D0B-4D96-BCD3-273A89476A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5AEE24-E76A-4FEA-A992-DAA8683BA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F9EA-3E02-4A21-B47C-2C54506A6F94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A7972-8079-4582-9482-E537049A9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BC3728-F778-447E-9F9B-25CC28CBB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D00B-7C34-491E-B52F-C80CD94C7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3955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88887-E04F-4602-AAA8-55C94EF56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83EC37-4A66-400E-9425-49E59A87A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F9EA-3E02-4A21-B47C-2C54506A6F94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F35542-DAED-4725-8D61-E183DCD42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A65A09-C8CD-4846-82B0-13ACC1F52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D00B-7C34-491E-B52F-C80CD94C7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568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F565D0-AA9B-4F1D-9C89-BB8EA9D6A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F9EA-3E02-4A21-B47C-2C54506A6F94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8461B6-92AB-4F75-A45A-A3D9B8283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B4C87E-DE83-4759-8E9B-3070EF897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D00B-7C34-491E-B52F-C80CD94C7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954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8F769-A827-48AF-B96F-B43BAC852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BE42B-8C0D-4B22-9A91-12B5E7955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EF4FAE-F426-4AFB-AE5E-5A49D028F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8E2A51-3522-44DC-903F-20EAFEB55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F9EA-3E02-4A21-B47C-2C54506A6F94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FCC2C9-4CCE-475A-AA35-0301C6BAD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A85C36-9099-42A7-890C-C4CDD0366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D00B-7C34-491E-B52F-C80CD94C7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100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BE352-E157-46E2-BF5B-B9C256E44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BE5C7F-9C0B-41E1-971D-482D15FAF3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C3F51-FAE9-4EF9-AAB7-76F4C7A945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724BC-90FF-4493-A626-015952589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EF9EA-3E02-4A21-B47C-2C54506A6F94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28223-D1F9-4838-827D-AF4FEED34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9FFD9C-F024-4343-A63E-E283C02F6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7D00B-7C34-491E-B52F-C80CD94C7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429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799060-A6C9-42F8-886C-BF7F7B9F6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7C0F33-F4D0-4C23-B023-37800865C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0C1C81-AE23-4DC8-9310-99CA2A00C6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EF9EA-3E02-4A21-B47C-2C54506A6F94}" type="datetimeFigureOut">
              <a:rPr lang="en-GB" smtClean="0"/>
              <a:t>27/04/2025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9A2A0-5050-483C-B0AD-C028B64EB8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9633B-53D1-4817-BF7C-1AB5BFAB34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7D00B-7C34-491E-B52F-C80CD94C73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0958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87A15-D582-492B-8A27-014F4CAA5C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45CC5C-BC1F-491A-9447-3C381ED92B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1040CA-B34A-468F-85BA-0291EBB41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16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Hayman</dc:creator>
  <cp:lastModifiedBy>Deborah Hayman</cp:lastModifiedBy>
  <cp:revision>1</cp:revision>
  <dcterms:created xsi:type="dcterms:W3CDTF">2025-04-27T08:27:27Z</dcterms:created>
  <dcterms:modified xsi:type="dcterms:W3CDTF">2025-04-27T08:29:13Z</dcterms:modified>
</cp:coreProperties>
</file>